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840" r:id="rId1"/>
    <p:sldMasterId id="2147483854" r:id="rId2"/>
  </p:sldMasterIdLst>
  <p:notesMasterIdLst>
    <p:notesMasterId r:id="rId23"/>
  </p:notesMasterIdLst>
  <p:sldIdLst>
    <p:sldId id="327" r:id="rId3"/>
    <p:sldId id="305" r:id="rId4"/>
    <p:sldId id="306" r:id="rId5"/>
    <p:sldId id="307" r:id="rId6"/>
    <p:sldId id="308" r:id="rId7"/>
    <p:sldId id="319" r:id="rId8"/>
    <p:sldId id="326" r:id="rId9"/>
    <p:sldId id="322" r:id="rId10"/>
    <p:sldId id="323" r:id="rId11"/>
    <p:sldId id="324" r:id="rId12"/>
    <p:sldId id="325" r:id="rId13"/>
    <p:sldId id="309" r:id="rId14"/>
    <p:sldId id="310" r:id="rId15"/>
    <p:sldId id="311" r:id="rId16"/>
    <p:sldId id="312" r:id="rId17"/>
    <p:sldId id="313" r:id="rId18"/>
    <p:sldId id="315" r:id="rId19"/>
    <p:sldId id="314" r:id="rId20"/>
    <p:sldId id="316" r:id="rId21"/>
    <p:sldId id="317" r:id="rId22"/>
  </p:sldIdLst>
  <p:sldSz cx="9144000" cy="6858000" type="screen4x3"/>
  <p:notesSz cx="6858000" cy="9144000"/>
  <p:defaultTextStyle>
    <a:defPPr>
      <a:defRPr lang="ar-OM"/>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9223F"/>
    <a:srgbClr val="3D4E38"/>
    <a:srgbClr val="F15A26"/>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3603" autoAdjust="0"/>
    <p:restoredTop sz="94606"/>
  </p:normalViewPr>
  <p:slideViewPr>
    <p:cSldViewPr showGuides="1">
      <p:cViewPr varScale="1">
        <p:scale>
          <a:sx n="78" d="100"/>
          <a:sy n="78" d="100"/>
        </p:scale>
        <p:origin x="96" y="91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AA96E3D-348B-408D-BB69-60CE6CAB5315}" type="doc">
      <dgm:prSet loTypeId="urn:microsoft.com/office/officeart/2005/8/layout/hProcess11" loCatId="process" qsTypeId="urn:microsoft.com/office/officeart/2005/8/quickstyle/simple1" qsCatId="simple" csTypeId="urn:microsoft.com/office/officeart/2005/8/colors/accent1_2" csCatId="accent1" phldr="1"/>
      <dgm:spPr/>
      <dgm:t>
        <a:bodyPr/>
        <a:lstStyle/>
        <a:p>
          <a:endParaRPr lang="en-US"/>
        </a:p>
      </dgm:t>
    </dgm:pt>
    <dgm:pt modelId="{3A1FD172-C4E0-4C7E-87A6-B05E43A38595}">
      <dgm:prSet/>
      <dgm:spPr/>
      <dgm:t>
        <a:bodyPr/>
        <a:lstStyle/>
        <a:p>
          <a:pPr rtl="1"/>
          <a:r>
            <a:rPr lang="ar-OM" dirty="0" smtClean="0"/>
            <a:t>إن الفكر التربوي الاسلامي خصب، وذلك لان اصوله مستمدة من القران الكريم والسنة النبوية الشريفة ، مصدر التشريع الاسلامي </a:t>
          </a:r>
          <a:endParaRPr lang="en-US" dirty="0"/>
        </a:p>
      </dgm:t>
    </dgm:pt>
    <dgm:pt modelId="{ACA34C9B-65B4-431C-B5EC-9204951C9F33}" type="parTrans" cxnId="{A37AB707-A7F5-4656-9214-3DF051D5B052}">
      <dgm:prSet/>
      <dgm:spPr/>
      <dgm:t>
        <a:bodyPr/>
        <a:lstStyle/>
        <a:p>
          <a:endParaRPr lang="en-US"/>
        </a:p>
      </dgm:t>
    </dgm:pt>
    <dgm:pt modelId="{AB3415D4-081A-461A-BD19-EC619255815F}" type="sibTrans" cxnId="{A37AB707-A7F5-4656-9214-3DF051D5B052}">
      <dgm:prSet/>
      <dgm:spPr/>
      <dgm:t>
        <a:bodyPr/>
        <a:lstStyle/>
        <a:p>
          <a:endParaRPr lang="en-US"/>
        </a:p>
      </dgm:t>
    </dgm:pt>
    <dgm:pt modelId="{29C15186-B91F-49D8-8D60-C3480CB7185E}">
      <dgm:prSet/>
      <dgm:spPr/>
      <dgm:t>
        <a:bodyPr/>
        <a:lstStyle/>
        <a:p>
          <a:pPr rtl="1"/>
          <a:r>
            <a:rPr lang="ar-OM" smtClean="0"/>
            <a:t>ويشمل الفكر التربوي معلومات عن طبيعة الكون بإعتباره الدائرة الأوسع لحياة البشر بالاضافة لبحثه في الأحداث الماضية التربوية المرتبطة بالانسان بشكل مباشر، لذا نجد أن تطور الفكر الانساني الموجه نحو التربية على مر التاريخ الانساني قديما وحديثا.</a:t>
          </a:r>
          <a:endParaRPr lang="en-US"/>
        </a:p>
      </dgm:t>
    </dgm:pt>
    <dgm:pt modelId="{A894E225-8173-4FD2-88D2-5CCBBA14F0B6}" type="parTrans" cxnId="{7FC50A1D-F2B4-4F3E-AE71-68763D0A6D18}">
      <dgm:prSet/>
      <dgm:spPr/>
      <dgm:t>
        <a:bodyPr/>
        <a:lstStyle/>
        <a:p>
          <a:endParaRPr lang="en-US"/>
        </a:p>
      </dgm:t>
    </dgm:pt>
    <dgm:pt modelId="{202F6EB5-F80F-43B6-B554-0C3CF7C4AAD0}" type="sibTrans" cxnId="{7FC50A1D-F2B4-4F3E-AE71-68763D0A6D18}">
      <dgm:prSet/>
      <dgm:spPr/>
      <dgm:t>
        <a:bodyPr/>
        <a:lstStyle/>
        <a:p>
          <a:endParaRPr lang="en-US"/>
        </a:p>
      </dgm:t>
    </dgm:pt>
    <dgm:pt modelId="{0EDC29A5-3BD2-465C-B0D5-040F893486D5}" type="pres">
      <dgm:prSet presAssocID="{4AA96E3D-348B-408D-BB69-60CE6CAB5315}" presName="Name0" presStyleCnt="0">
        <dgm:presLayoutVars>
          <dgm:dir/>
          <dgm:resizeHandles val="exact"/>
        </dgm:presLayoutVars>
      </dgm:prSet>
      <dgm:spPr/>
      <dgm:t>
        <a:bodyPr/>
        <a:lstStyle/>
        <a:p>
          <a:endParaRPr lang="en-US"/>
        </a:p>
      </dgm:t>
    </dgm:pt>
    <dgm:pt modelId="{72888C44-72B1-432D-BED7-140048C513A3}" type="pres">
      <dgm:prSet presAssocID="{4AA96E3D-348B-408D-BB69-60CE6CAB5315}" presName="arrow" presStyleLbl="bgShp" presStyleIdx="0" presStyleCnt="1"/>
      <dgm:spPr/>
    </dgm:pt>
    <dgm:pt modelId="{A04AB5AC-DC8F-44A1-A773-E1E3557C673C}" type="pres">
      <dgm:prSet presAssocID="{4AA96E3D-348B-408D-BB69-60CE6CAB5315}" presName="points" presStyleCnt="0"/>
      <dgm:spPr/>
    </dgm:pt>
    <dgm:pt modelId="{C65874A6-F466-4DF0-BD14-769D9B0634E2}" type="pres">
      <dgm:prSet presAssocID="{3A1FD172-C4E0-4C7E-87A6-B05E43A38595}" presName="compositeA" presStyleCnt="0"/>
      <dgm:spPr/>
    </dgm:pt>
    <dgm:pt modelId="{62426DD5-56D8-445C-9AEA-5EDBA9FFB4FF}" type="pres">
      <dgm:prSet presAssocID="{3A1FD172-C4E0-4C7E-87A6-B05E43A38595}" presName="textA" presStyleLbl="revTx" presStyleIdx="0" presStyleCnt="2">
        <dgm:presLayoutVars>
          <dgm:bulletEnabled val="1"/>
        </dgm:presLayoutVars>
      </dgm:prSet>
      <dgm:spPr/>
      <dgm:t>
        <a:bodyPr/>
        <a:lstStyle/>
        <a:p>
          <a:endParaRPr lang="en-US"/>
        </a:p>
      </dgm:t>
    </dgm:pt>
    <dgm:pt modelId="{C256DB6D-0B14-40FB-A77B-6AA8351224BA}" type="pres">
      <dgm:prSet presAssocID="{3A1FD172-C4E0-4C7E-87A6-B05E43A38595}" presName="circleA" presStyleLbl="node1" presStyleIdx="0" presStyleCnt="2"/>
      <dgm:spPr/>
    </dgm:pt>
    <dgm:pt modelId="{A6D73343-4A90-4BDE-9434-F38563DDB36D}" type="pres">
      <dgm:prSet presAssocID="{3A1FD172-C4E0-4C7E-87A6-B05E43A38595}" presName="spaceA" presStyleCnt="0"/>
      <dgm:spPr/>
    </dgm:pt>
    <dgm:pt modelId="{7C3405C1-F734-4945-9DCB-70FB7391C4CE}" type="pres">
      <dgm:prSet presAssocID="{AB3415D4-081A-461A-BD19-EC619255815F}" presName="space" presStyleCnt="0"/>
      <dgm:spPr/>
    </dgm:pt>
    <dgm:pt modelId="{1C6B4D9F-7FD7-4221-9D18-DA1378E59F3B}" type="pres">
      <dgm:prSet presAssocID="{29C15186-B91F-49D8-8D60-C3480CB7185E}" presName="compositeB" presStyleCnt="0"/>
      <dgm:spPr/>
    </dgm:pt>
    <dgm:pt modelId="{F7840CFD-8375-4FBB-8F23-02CF451E3F8B}" type="pres">
      <dgm:prSet presAssocID="{29C15186-B91F-49D8-8D60-C3480CB7185E}" presName="textB" presStyleLbl="revTx" presStyleIdx="1" presStyleCnt="2">
        <dgm:presLayoutVars>
          <dgm:bulletEnabled val="1"/>
        </dgm:presLayoutVars>
      </dgm:prSet>
      <dgm:spPr/>
      <dgm:t>
        <a:bodyPr/>
        <a:lstStyle/>
        <a:p>
          <a:endParaRPr lang="en-US"/>
        </a:p>
      </dgm:t>
    </dgm:pt>
    <dgm:pt modelId="{7B59AC0A-7767-45F0-BA1A-3B3E1D8E82C9}" type="pres">
      <dgm:prSet presAssocID="{29C15186-B91F-49D8-8D60-C3480CB7185E}" presName="circleB" presStyleLbl="node1" presStyleIdx="1" presStyleCnt="2"/>
      <dgm:spPr/>
    </dgm:pt>
    <dgm:pt modelId="{FC48BDDC-CB98-4629-95BF-7CBE16409267}" type="pres">
      <dgm:prSet presAssocID="{29C15186-B91F-49D8-8D60-C3480CB7185E}" presName="spaceB" presStyleCnt="0"/>
      <dgm:spPr/>
    </dgm:pt>
  </dgm:ptLst>
  <dgm:cxnLst>
    <dgm:cxn modelId="{A37AB707-A7F5-4656-9214-3DF051D5B052}" srcId="{4AA96E3D-348B-408D-BB69-60CE6CAB5315}" destId="{3A1FD172-C4E0-4C7E-87A6-B05E43A38595}" srcOrd="0" destOrd="0" parTransId="{ACA34C9B-65B4-431C-B5EC-9204951C9F33}" sibTransId="{AB3415D4-081A-461A-BD19-EC619255815F}"/>
    <dgm:cxn modelId="{7FC50A1D-F2B4-4F3E-AE71-68763D0A6D18}" srcId="{4AA96E3D-348B-408D-BB69-60CE6CAB5315}" destId="{29C15186-B91F-49D8-8D60-C3480CB7185E}" srcOrd="1" destOrd="0" parTransId="{A894E225-8173-4FD2-88D2-5CCBBA14F0B6}" sibTransId="{202F6EB5-F80F-43B6-B554-0C3CF7C4AAD0}"/>
    <dgm:cxn modelId="{A25506C3-D564-4EB2-90C9-1B3251E71271}" type="presOf" srcId="{4AA96E3D-348B-408D-BB69-60CE6CAB5315}" destId="{0EDC29A5-3BD2-465C-B0D5-040F893486D5}" srcOrd="0" destOrd="0" presId="urn:microsoft.com/office/officeart/2005/8/layout/hProcess11"/>
    <dgm:cxn modelId="{821A30E9-8538-4B1E-AE1A-3EA508739A48}" type="presOf" srcId="{29C15186-B91F-49D8-8D60-C3480CB7185E}" destId="{F7840CFD-8375-4FBB-8F23-02CF451E3F8B}" srcOrd="0" destOrd="0" presId="urn:microsoft.com/office/officeart/2005/8/layout/hProcess11"/>
    <dgm:cxn modelId="{22496603-F266-44C0-AA31-EBF60E9782C3}" type="presOf" srcId="{3A1FD172-C4E0-4C7E-87A6-B05E43A38595}" destId="{62426DD5-56D8-445C-9AEA-5EDBA9FFB4FF}" srcOrd="0" destOrd="0" presId="urn:microsoft.com/office/officeart/2005/8/layout/hProcess11"/>
    <dgm:cxn modelId="{100C4AEC-679D-47C0-9259-D10A1A5F19D2}" type="presParOf" srcId="{0EDC29A5-3BD2-465C-B0D5-040F893486D5}" destId="{72888C44-72B1-432D-BED7-140048C513A3}" srcOrd="0" destOrd="0" presId="urn:microsoft.com/office/officeart/2005/8/layout/hProcess11"/>
    <dgm:cxn modelId="{CC2E2BE2-F9DA-4062-B446-E19EA6CA9591}" type="presParOf" srcId="{0EDC29A5-3BD2-465C-B0D5-040F893486D5}" destId="{A04AB5AC-DC8F-44A1-A773-E1E3557C673C}" srcOrd="1" destOrd="0" presId="urn:microsoft.com/office/officeart/2005/8/layout/hProcess11"/>
    <dgm:cxn modelId="{2B717479-F950-4EAE-B468-24631FE716C2}" type="presParOf" srcId="{A04AB5AC-DC8F-44A1-A773-E1E3557C673C}" destId="{C65874A6-F466-4DF0-BD14-769D9B0634E2}" srcOrd="0" destOrd="0" presId="urn:microsoft.com/office/officeart/2005/8/layout/hProcess11"/>
    <dgm:cxn modelId="{BEA15906-AD9C-4687-8868-CCE6EEEFBDCA}" type="presParOf" srcId="{C65874A6-F466-4DF0-BD14-769D9B0634E2}" destId="{62426DD5-56D8-445C-9AEA-5EDBA9FFB4FF}" srcOrd="0" destOrd="0" presId="urn:microsoft.com/office/officeart/2005/8/layout/hProcess11"/>
    <dgm:cxn modelId="{CD77F64B-052B-4D0D-B1DA-41B631386067}" type="presParOf" srcId="{C65874A6-F466-4DF0-BD14-769D9B0634E2}" destId="{C256DB6D-0B14-40FB-A77B-6AA8351224BA}" srcOrd="1" destOrd="0" presId="urn:microsoft.com/office/officeart/2005/8/layout/hProcess11"/>
    <dgm:cxn modelId="{8486FC19-0502-4DC8-B2FA-2F3C0D4B1ABF}" type="presParOf" srcId="{C65874A6-F466-4DF0-BD14-769D9B0634E2}" destId="{A6D73343-4A90-4BDE-9434-F38563DDB36D}" srcOrd="2" destOrd="0" presId="urn:microsoft.com/office/officeart/2005/8/layout/hProcess11"/>
    <dgm:cxn modelId="{20377EF6-4F7A-4D6B-A091-3745B0FBD7C7}" type="presParOf" srcId="{A04AB5AC-DC8F-44A1-A773-E1E3557C673C}" destId="{7C3405C1-F734-4945-9DCB-70FB7391C4CE}" srcOrd="1" destOrd="0" presId="urn:microsoft.com/office/officeart/2005/8/layout/hProcess11"/>
    <dgm:cxn modelId="{C60E684D-257E-4698-9161-36B761CCEE37}" type="presParOf" srcId="{A04AB5AC-DC8F-44A1-A773-E1E3557C673C}" destId="{1C6B4D9F-7FD7-4221-9D18-DA1378E59F3B}" srcOrd="2" destOrd="0" presId="urn:microsoft.com/office/officeart/2005/8/layout/hProcess11"/>
    <dgm:cxn modelId="{D8705B78-004A-444B-9757-3952EC0E9790}" type="presParOf" srcId="{1C6B4D9F-7FD7-4221-9D18-DA1378E59F3B}" destId="{F7840CFD-8375-4FBB-8F23-02CF451E3F8B}" srcOrd="0" destOrd="0" presId="urn:microsoft.com/office/officeart/2005/8/layout/hProcess11"/>
    <dgm:cxn modelId="{FCA5C352-BA29-47C1-B5D3-C6619FD15FB5}" type="presParOf" srcId="{1C6B4D9F-7FD7-4221-9D18-DA1378E59F3B}" destId="{7B59AC0A-7767-45F0-BA1A-3B3E1D8E82C9}" srcOrd="1" destOrd="0" presId="urn:microsoft.com/office/officeart/2005/8/layout/hProcess11"/>
    <dgm:cxn modelId="{F59DA8F7-CF0E-45C5-97BB-4772DC5B7FD2}" type="presParOf" srcId="{1C6B4D9F-7FD7-4221-9D18-DA1378E59F3B}" destId="{FC48BDDC-CB98-4629-95BF-7CBE16409267}"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D38E1BC-EBF5-431B-BB25-4D0EA2A9E6A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A83E23F5-2702-4B4F-BA54-0EE39AD5F97D}">
      <dgm:prSet/>
      <dgm:spPr/>
      <dgm:t>
        <a:bodyPr/>
        <a:lstStyle/>
        <a:p>
          <a:pPr rtl="1"/>
          <a:r>
            <a:rPr lang="ar-OM" dirty="0" smtClean="0"/>
            <a:t>هو كل اجتهاد عقلي ونتاج ذهني جادت به عقول مفكري الإسلام </a:t>
          </a:r>
        </a:p>
        <a:p>
          <a:pPr rtl="1"/>
          <a:r>
            <a:rPr lang="ar-OM" dirty="0" smtClean="0"/>
            <a:t>مهتدين بمصدري التشريع القران والسنة لكي يستخرجوا لنا تراثا وإرثا تربويا صالحا للتطبيق والممارسة</a:t>
          </a:r>
          <a:endParaRPr lang="en-US" dirty="0"/>
        </a:p>
      </dgm:t>
    </dgm:pt>
    <dgm:pt modelId="{C949983F-23ED-4B8D-8B18-B1C149D93F71}" type="parTrans" cxnId="{AB9D2651-07C5-4EF5-B33C-4AA93AE0B5EA}">
      <dgm:prSet/>
      <dgm:spPr/>
      <dgm:t>
        <a:bodyPr/>
        <a:lstStyle/>
        <a:p>
          <a:endParaRPr lang="en-US"/>
        </a:p>
      </dgm:t>
    </dgm:pt>
    <dgm:pt modelId="{D882F99A-35FD-41D2-80D7-F1600FCEA528}" type="sibTrans" cxnId="{AB9D2651-07C5-4EF5-B33C-4AA93AE0B5EA}">
      <dgm:prSet/>
      <dgm:spPr/>
      <dgm:t>
        <a:bodyPr/>
        <a:lstStyle/>
        <a:p>
          <a:endParaRPr lang="en-US"/>
        </a:p>
      </dgm:t>
    </dgm:pt>
    <dgm:pt modelId="{0BACBCCD-A615-474F-8FCB-C97C19352D33}" type="pres">
      <dgm:prSet presAssocID="{AD38E1BC-EBF5-431B-BB25-4D0EA2A9E6A5}" presName="linear" presStyleCnt="0">
        <dgm:presLayoutVars>
          <dgm:animLvl val="lvl"/>
          <dgm:resizeHandles val="exact"/>
        </dgm:presLayoutVars>
      </dgm:prSet>
      <dgm:spPr/>
      <dgm:t>
        <a:bodyPr/>
        <a:lstStyle/>
        <a:p>
          <a:endParaRPr lang="en-US"/>
        </a:p>
      </dgm:t>
    </dgm:pt>
    <dgm:pt modelId="{FD889298-4E7E-41BC-BDD9-00D882BB703B}" type="pres">
      <dgm:prSet presAssocID="{A83E23F5-2702-4B4F-BA54-0EE39AD5F97D}" presName="parentText" presStyleLbl="node1" presStyleIdx="0" presStyleCnt="1">
        <dgm:presLayoutVars>
          <dgm:chMax val="0"/>
          <dgm:bulletEnabled val="1"/>
        </dgm:presLayoutVars>
      </dgm:prSet>
      <dgm:spPr/>
      <dgm:t>
        <a:bodyPr/>
        <a:lstStyle/>
        <a:p>
          <a:endParaRPr lang="en-US"/>
        </a:p>
      </dgm:t>
    </dgm:pt>
  </dgm:ptLst>
  <dgm:cxnLst>
    <dgm:cxn modelId="{876D69FC-9860-4A96-B02F-07DEE27506BE}" type="presOf" srcId="{AD38E1BC-EBF5-431B-BB25-4D0EA2A9E6A5}" destId="{0BACBCCD-A615-474F-8FCB-C97C19352D33}" srcOrd="0" destOrd="0" presId="urn:microsoft.com/office/officeart/2005/8/layout/vList2"/>
    <dgm:cxn modelId="{D0DEF381-00ED-4D42-BC16-89B17E08354A}" type="presOf" srcId="{A83E23F5-2702-4B4F-BA54-0EE39AD5F97D}" destId="{FD889298-4E7E-41BC-BDD9-00D882BB703B}" srcOrd="0" destOrd="0" presId="urn:microsoft.com/office/officeart/2005/8/layout/vList2"/>
    <dgm:cxn modelId="{AB9D2651-07C5-4EF5-B33C-4AA93AE0B5EA}" srcId="{AD38E1BC-EBF5-431B-BB25-4D0EA2A9E6A5}" destId="{A83E23F5-2702-4B4F-BA54-0EE39AD5F97D}" srcOrd="0" destOrd="0" parTransId="{C949983F-23ED-4B8D-8B18-B1C149D93F71}" sibTransId="{D882F99A-35FD-41D2-80D7-F1600FCEA528}"/>
    <dgm:cxn modelId="{CCA7CF41-0501-4817-B4E8-672D965A7367}" type="presParOf" srcId="{0BACBCCD-A615-474F-8FCB-C97C19352D33}" destId="{FD889298-4E7E-41BC-BDD9-00D882BB703B}"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2195D86-4071-4F66-840A-847545EC2E07}" type="doc">
      <dgm:prSet loTypeId="urn:microsoft.com/office/officeart/2005/8/layout/hList7" loCatId="list" qsTypeId="urn:microsoft.com/office/officeart/2005/8/quickstyle/simple1" qsCatId="simple" csTypeId="urn:microsoft.com/office/officeart/2005/8/colors/accent1_2" csCatId="accent1" phldr="1"/>
      <dgm:spPr/>
      <dgm:t>
        <a:bodyPr/>
        <a:lstStyle/>
        <a:p>
          <a:endParaRPr lang="en-US"/>
        </a:p>
      </dgm:t>
    </dgm:pt>
    <dgm:pt modelId="{B430A842-761A-4836-B213-960F99B49199}">
      <dgm:prSet custT="1"/>
      <dgm:spPr/>
      <dgm:t>
        <a:bodyPr/>
        <a:lstStyle/>
        <a:p>
          <a:pPr rtl="1"/>
          <a:r>
            <a:rPr lang="ar-OM" sz="2400" b="1" dirty="0" smtClean="0"/>
            <a:t>قال تعالى على لسان المشركين: </a:t>
          </a:r>
        </a:p>
        <a:p>
          <a:pPr rtl="1"/>
          <a:r>
            <a:rPr lang="ar-OM" sz="2400" b="1" dirty="0" smtClean="0"/>
            <a:t>( مانعبدهم إلا ليقربونا إلى الله زلفى ) سورة الزمر آية 3</a:t>
          </a:r>
          <a:endParaRPr lang="en-US" sz="2400" b="1" dirty="0"/>
        </a:p>
      </dgm:t>
    </dgm:pt>
    <dgm:pt modelId="{BA70CDFD-D990-428A-BD4A-1578E5F48D74}" type="parTrans" cxnId="{D8DFF57D-E071-4630-8865-1569015288F4}">
      <dgm:prSet/>
      <dgm:spPr/>
      <dgm:t>
        <a:bodyPr/>
        <a:lstStyle/>
        <a:p>
          <a:endParaRPr lang="en-US"/>
        </a:p>
      </dgm:t>
    </dgm:pt>
    <dgm:pt modelId="{C9E828D7-0D61-4EB0-8359-5C707428A268}" type="sibTrans" cxnId="{D8DFF57D-E071-4630-8865-1569015288F4}">
      <dgm:prSet/>
      <dgm:spPr/>
      <dgm:t>
        <a:bodyPr/>
        <a:lstStyle/>
        <a:p>
          <a:endParaRPr lang="en-US"/>
        </a:p>
      </dgm:t>
    </dgm:pt>
    <dgm:pt modelId="{5557AFE6-12E9-4B75-ABF8-CADC5A97980F}">
      <dgm:prSet custT="1"/>
      <dgm:spPr/>
      <dgm:t>
        <a:bodyPr/>
        <a:lstStyle/>
        <a:p>
          <a:pPr algn="ctr" rtl="1"/>
          <a:r>
            <a:rPr lang="ar-OM" sz="1800" b="1" dirty="0" smtClean="0"/>
            <a:t>لقد عبد العرب الاصنام في جاهليتهم وكان يتقربون لها بالنذور والقربان </a:t>
          </a:r>
          <a:r>
            <a:rPr lang="ar-OM" sz="1800" b="1" u="sng" dirty="0" smtClean="0"/>
            <a:t>لدرجة تعطيلهم لعقولهم </a:t>
          </a:r>
          <a:r>
            <a:rPr lang="ar-OM" sz="1800" b="1" dirty="0" smtClean="0"/>
            <a:t>عن حقيقة هذه الاحجار التي لا تضر ولا تنفع وجعلوها وسيطا بينهم وبين الله عز وجل</a:t>
          </a:r>
          <a:endParaRPr lang="en-US" sz="1800" b="1" dirty="0"/>
        </a:p>
      </dgm:t>
    </dgm:pt>
    <dgm:pt modelId="{FD3F85D0-9ACC-4F7E-A9F9-02781FBE8FD8}" type="parTrans" cxnId="{FD7A2ABF-917B-4DCE-9096-FA775C50EA8C}">
      <dgm:prSet/>
      <dgm:spPr/>
      <dgm:t>
        <a:bodyPr/>
        <a:lstStyle/>
        <a:p>
          <a:endParaRPr lang="en-US"/>
        </a:p>
      </dgm:t>
    </dgm:pt>
    <dgm:pt modelId="{A73D5157-808E-458C-90B4-2CB89F85E1F5}" type="sibTrans" cxnId="{FD7A2ABF-917B-4DCE-9096-FA775C50EA8C}">
      <dgm:prSet/>
      <dgm:spPr/>
      <dgm:t>
        <a:bodyPr/>
        <a:lstStyle/>
        <a:p>
          <a:endParaRPr lang="en-US"/>
        </a:p>
      </dgm:t>
    </dgm:pt>
    <dgm:pt modelId="{409B8B2F-1EF4-4F2B-BE82-D38BAB5A31BC}">
      <dgm:prSet custT="1"/>
      <dgm:spPr/>
      <dgm:t>
        <a:bodyPr/>
        <a:lstStyle/>
        <a:p>
          <a:pPr algn="ctr" rtl="1"/>
          <a:r>
            <a:rPr lang="ar-OM" sz="1600" b="1" dirty="0" smtClean="0"/>
            <a:t>تميز العرب بالعصبية القبلية وكانت تقوم الحرروب بينهم على أقل الاسباب كحرب البسوس وحرب داحس والغبراء</a:t>
          </a:r>
          <a:endParaRPr lang="en-US" sz="1600" b="1" dirty="0"/>
        </a:p>
      </dgm:t>
    </dgm:pt>
    <dgm:pt modelId="{E24B29A3-0F4F-4E48-8CA9-4D788F37BDCB}" type="parTrans" cxnId="{53427240-B8F2-4AE5-9137-6BB0DD8E3137}">
      <dgm:prSet/>
      <dgm:spPr/>
      <dgm:t>
        <a:bodyPr/>
        <a:lstStyle/>
        <a:p>
          <a:endParaRPr lang="en-US"/>
        </a:p>
      </dgm:t>
    </dgm:pt>
    <dgm:pt modelId="{40C8C5BC-D866-4760-8323-B4D40CEF9EE8}" type="sibTrans" cxnId="{53427240-B8F2-4AE5-9137-6BB0DD8E3137}">
      <dgm:prSet/>
      <dgm:spPr/>
      <dgm:t>
        <a:bodyPr/>
        <a:lstStyle/>
        <a:p>
          <a:endParaRPr lang="en-US"/>
        </a:p>
      </dgm:t>
    </dgm:pt>
    <dgm:pt modelId="{8B079DB1-2C1E-4438-A33F-FAD9584C8E40}">
      <dgm:prSet custT="1"/>
      <dgm:spPr/>
      <dgm:t>
        <a:bodyPr/>
        <a:lstStyle/>
        <a:p>
          <a:pPr algn="ctr" rtl="1"/>
          <a:r>
            <a:rPr lang="ar-SA" sz="1600" b="1" dirty="0" smtClean="0"/>
            <a:t>كان لهم </a:t>
          </a:r>
          <a:r>
            <a:rPr lang="ar-OM" sz="1600" b="1" dirty="0" smtClean="0"/>
            <a:t>نتاج فكري </a:t>
          </a:r>
          <a:r>
            <a:rPr lang="ar-SA" sz="1600" b="1" dirty="0" smtClean="0"/>
            <a:t>ك</a:t>
          </a:r>
          <a:r>
            <a:rPr lang="ar-OM" sz="1600" b="1" dirty="0" smtClean="0"/>
            <a:t>الشعر و</a:t>
          </a:r>
          <a:r>
            <a:rPr lang="ar-SA" sz="1600" b="1" dirty="0" smtClean="0"/>
            <a:t>علم ا</a:t>
          </a:r>
          <a:r>
            <a:rPr lang="ar-OM" sz="1600" b="1" dirty="0" smtClean="0"/>
            <a:t>لانساب </a:t>
          </a:r>
          <a:r>
            <a:rPr lang="ar-SA" sz="1600" b="1" dirty="0" smtClean="0"/>
            <a:t>وعلم الفلك وبعض العلوم المرتبطة بالطبيعة الصحراوية </a:t>
          </a:r>
          <a:r>
            <a:rPr lang="ar-OM" sz="1600" b="1" dirty="0" smtClean="0"/>
            <a:t>فقد كانوا على هامش الأمم آنذاك</a:t>
          </a:r>
          <a:endParaRPr lang="en-US" sz="1600" b="1" dirty="0"/>
        </a:p>
      </dgm:t>
    </dgm:pt>
    <dgm:pt modelId="{A567F959-96B1-42D3-A191-DB500CA35FB1}" type="parTrans" cxnId="{DBC0F788-717F-43BA-8580-9432867D9B95}">
      <dgm:prSet/>
      <dgm:spPr/>
      <dgm:t>
        <a:bodyPr/>
        <a:lstStyle/>
        <a:p>
          <a:endParaRPr lang="en-US"/>
        </a:p>
      </dgm:t>
    </dgm:pt>
    <dgm:pt modelId="{F32AF406-166F-4CB3-A1FC-3D417CA25E8A}" type="sibTrans" cxnId="{DBC0F788-717F-43BA-8580-9432867D9B95}">
      <dgm:prSet/>
      <dgm:spPr/>
      <dgm:t>
        <a:bodyPr/>
        <a:lstStyle/>
        <a:p>
          <a:endParaRPr lang="en-US"/>
        </a:p>
      </dgm:t>
    </dgm:pt>
    <dgm:pt modelId="{F0F7E79E-D81B-4737-AF24-E40D9300C5DB}" type="pres">
      <dgm:prSet presAssocID="{32195D86-4071-4F66-840A-847545EC2E07}" presName="Name0" presStyleCnt="0">
        <dgm:presLayoutVars>
          <dgm:dir/>
          <dgm:resizeHandles val="exact"/>
        </dgm:presLayoutVars>
      </dgm:prSet>
      <dgm:spPr/>
      <dgm:t>
        <a:bodyPr/>
        <a:lstStyle/>
        <a:p>
          <a:endParaRPr lang="en-US"/>
        </a:p>
      </dgm:t>
    </dgm:pt>
    <dgm:pt modelId="{F3028E8F-E987-42CD-A3B7-3CFE934CB085}" type="pres">
      <dgm:prSet presAssocID="{32195D86-4071-4F66-840A-847545EC2E07}" presName="fgShape" presStyleLbl="fgShp" presStyleIdx="0" presStyleCnt="1" custLinFactNeighborX="0" custLinFactNeighborY="58324"/>
      <dgm:spPr/>
    </dgm:pt>
    <dgm:pt modelId="{3BBA4C2C-6E46-45F2-8362-9D8C55EC0967}" type="pres">
      <dgm:prSet presAssocID="{32195D86-4071-4F66-840A-847545EC2E07}" presName="linComp" presStyleCnt="0"/>
      <dgm:spPr/>
    </dgm:pt>
    <dgm:pt modelId="{1FBB51A1-D455-45B2-8E82-6F6DEC9EB3FE}" type="pres">
      <dgm:prSet presAssocID="{B430A842-761A-4836-B213-960F99B49199}" presName="compNode" presStyleCnt="0"/>
      <dgm:spPr/>
    </dgm:pt>
    <dgm:pt modelId="{1BC028C4-F3AD-47AF-9CA8-C1329557B52E}" type="pres">
      <dgm:prSet presAssocID="{B430A842-761A-4836-B213-960F99B49199}" presName="bkgdShape" presStyleLbl="node1" presStyleIdx="0" presStyleCnt="2"/>
      <dgm:spPr/>
      <dgm:t>
        <a:bodyPr/>
        <a:lstStyle/>
        <a:p>
          <a:endParaRPr lang="en-US"/>
        </a:p>
      </dgm:t>
    </dgm:pt>
    <dgm:pt modelId="{9B1A79B1-5440-4380-8A51-D2AADB0B71F7}" type="pres">
      <dgm:prSet presAssocID="{B430A842-761A-4836-B213-960F99B49199}" presName="nodeTx" presStyleLbl="node1" presStyleIdx="0" presStyleCnt="2">
        <dgm:presLayoutVars>
          <dgm:bulletEnabled val="1"/>
        </dgm:presLayoutVars>
      </dgm:prSet>
      <dgm:spPr/>
      <dgm:t>
        <a:bodyPr/>
        <a:lstStyle/>
        <a:p>
          <a:endParaRPr lang="en-US"/>
        </a:p>
      </dgm:t>
    </dgm:pt>
    <dgm:pt modelId="{9CF1FF1E-F230-42E8-8643-E409214374EE}" type="pres">
      <dgm:prSet presAssocID="{B430A842-761A-4836-B213-960F99B49199}" presName="invisiNode" presStyleLbl="node1" presStyleIdx="0" presStyleCnt="2"/>
      <dgm:spPr/>
    </dgm:pt>
    <dgm:pt modelId="{5595BE19-565F-49F5-A8EF-09210234A3F0}" type="pres">
      <dgm:prSet presAssocID="{B430A842-761A-4836-B213-960F99B49199}" presName="imagNode" presStyleLbl="fgImgPlace1" presStyleIdx="0" presStyleCnt="2"/>
      <dgm:spPr/>
    </dgm:pt>
    <dgm:pt modelId="{723C79D0-5E87-4FC7-9ED9-5A3F3680394C}" type="pres">
      <dgm:prSet presAssocID="{C9E828D7-0D61-4EB0-8359-5C707428A268}" presName="sibTrans" presStyleLbl="sibTrans2D1" presStyleIdx="0" presStyleCnt="0"/>
      <dgm:spPr/>
      <dgm:t>
        <a:bodyPr/>
        <a:lstStyle/>
        <a:p>
          <a:endParaRPr lang="en-US"/>
        </a:p>
      </dgm:t>
    </dgm:pt>
    <dgm:pt modelId="{AB49B91A-82C2-43EC-974E-4512A35C3A42}" type="pres">
      <dgm:prSet presAssocID="{5557AFE6-12E9-4B75-ABF8-CADC5A97980F}" presName="compNode" presStyleCnt="0"/>
      <dgm:spPr/>
    </dgm:pt>
    <dgm:pt modelId="{72CB20F6-7B6F-4AC2-BD1A-23620AC175C5}" type="pres">
      <dgm:prSet presAssocID="{5557AFE6-12E9-4B75-ABF8-CADC5A97980F}" presName="bkgdShape" presStyleLbl="node1" presStyleIdx="1" presStyleCnt="2"/>
      <dgm:spPr/>
      <dgm:t>
        <a:bodyPr/>
        <a:lstStyle/>
        <a:p>
          <a:endParaRPr lang="en-US"/>
        </a:p>
      </dgm:t>
    </dgm:pt>
    <dgm:pt modelId="{CFB1A9EC-4301-43E1-86F2-43C4AD2E539A}" type="pres">
      <dgm:prSet presAssocID="{5557AFE6-12E9-4B75-ABF8-CADC5A97980F}" presName="nodeTx" presStyleLbl="node1" presStyleIdx="1" presStyleCnt="2">
        <dgm:presLayoutVars>
          <dgm:bulletEnabled val="1"/>
        </dgm:presLayoutVars>
      </dgm:prSet>
      <dgm:spPr/>
      <dgm:t>
        <a:bodyPr/>
        <a:lstStyle/>
        <a:p>
          <a:endParaRPr lang="en-US"/>
        </a:p>
      </dgm:t>
    </dgm:pt>
    <dgm:pt modelId="{4A325C1A-0D8E-4ED6-9EC9-27FBC314A44C}" type="pres">
      <dgm:prSet presAssocID="{5557AFE6-12E9-4B75-ABF8-CADC5A97980F}" presName="invisiNode" presStyleLbl="node1" presStyleIdx="1" presStyleCnt="2"/>
      <dgm:spPr/>
    </dgm:pt>
    <dgm:pt modelId="{CBEC3B3A-DE3E-4BEE-99BC-47932E9D3245}" type="pres">
      <dgm:prSet presAssocID="{5557AFE6-12E9-4B75-ABF8-CADC5A97980F}" presName="imagNode" presStyleLbl="fgImgPlace1" presStyleIdx="1" presStyleCnt="2"/>
      <dgm:spPr/>
    </dgm:pt>
  </dgm:ptLst>
  <dgm:cxnLst>
    <dgm:cxn modelId="{D8DFF57D-E071-4630-8865-1569015288F4}" srcId="{32195D86-4071-4F66-840A-847545EC2E07}" destId="{B430A842-761A-4836-B213-960F99B49199}" srcOrd="0" destOrd="0" parTransId="{BA70CDFD-D990-428A-BD4A-1578E5F48D74}" sibTransId="{C9E828D7-0D61-4EB0-8359-5C707428A268}"/>
    <dgm:cxn modelId="{63B7F67E-782A-4331-B03D-2D2483CC4C57}" type="presOf" srcId="{B430A842-761A-4836-B213-960F99B49199}" destId="{9B1A79B1-5440-4380-8A51-D2AADB0B71F7}" srcOrd="1" destOrd="0" presId="urn:microsoft.com/office/officeart/2005/8/layout/hList7"/>
    <dgm:cxn modelId="{592FD306-2283-4842-8EB7-61E0A2133448}" type="presOf" srcId="{32195D86-4071-4F66-840A-847545EC2E07}" destId="{F0F7E79E-D81B-4737-AF24-E40D9300C5DB}" srcOrd="0" destOrd="0" presId="urn:microsoft.com/office/officeart/2005/8/layout/hList7"/>
    <dgm:cxn modelId="{2EFC426E-C521-42B2-8165-A3CD79B34FBA}" type="presOf" srcId="{5557AFE6-12E9-4B75-ABF8-CADC5A97980F}" destId="{72CB20F6-7B6F-4AC2-BD1A-23620AC175C5}" srcOrd="0" destOrd="0" presId="urn:microsoft.com/office/officeart/2005/8/layout/hList7"/>
    <dgm:cxn modelId="{9EB59277-F297-45A8-855F-74A6A6198B91}" type="presOf" srcId="{8B079DB1-2C1E-4438-A33F-FAD9584C8E40}" destId="{CFB1A9EC-4301-43E1-86F2-43C4AD2E539A}" srcOrd="1" destOrd="2" presId="urn:microsoft.com/office/officeart/2005/8/layout/hList7"/>
    <dgm:cxn modelId="{EA095F76-7BC6-487A-AC32-B1C3F7744851}" type="presOf" srcId="{409B8B2F-1EF4-4F2B-BE82-D38BAB5A31BC}" destId="{CFB1A9EC-4301-43E1-86F2-43C4AD2E539A}" srcOrd="1" destOrd="1" presId="urn:microsoft.com/office/officeart/2005/8/layout/hList7"/>
    <dgm:cxn modelId="{734AF646-EC56-40E6-BDB2-6465B8C90662}" type="presOf" srcId="{C9E828D7-0D61-4EB0-8359-5C707428A268}" destId="{723C79D0-5E87-4FC7-9ED9-5A3F3680394C}" srcOrd="0" destOrd="0" presId="urn:microsoft.com/office/officeart/2005/8/layout/hList7"/>
    <dgm:cxn modelId="{FD7A2ABF-917B-4DCE-9096-FA775C50EA8C}" srcId="{32195D86-4071-4F66-840A-847545EC2E07}" destId="{5557AFE6-12E9-4B75-ABF8-CADC5A97980F}" srcOrd="1" destOrd="0" parTransId="{FD3F85D0-9ACC-4F7E-A9F9-02781FBE8FD8}" sibTransId="{A73D5157-808E-458C-90B4-2CB89F85E1F5}"/>
    <dgm:cxn modelId="{DBC0F788-717F-43BA-8580-9432867D9B95}" srcId="{5557AFE6-12E9-4B75-ABF8-CADC5A97980F}" destId="{8B079DB1-2C1E-4438-A33F-FAD9584C8E40}" srcOrd="1" destOrd="0" parTransId="{A567F959-96B1-42D3-A191-DB500CA35FB1}" sibTransId="{F32AF406-166F-4CB3-A1FC-3D417CA25E8A}"/>
    <dgm:cxn modelId="{E6C58F53-D5B0-46F3-8CA6-97B9A4F86646}" type="presOf" srcId="{5557AFE6-12E9-4B75-ABF8-CADC5A97980F}" destId="{CFB1A9EC-4301-43E1-86F2-43C4AD2E539A}" srcOrd="1" destOrd="0" presId="urn:microsoft.com/office/officeart/2005/8/layout/hList7"/>
    <dgm:cxn modelId="{0116799B-F82D-475D-B160-04203D5AB359}" type="presOf" srcId="{8B079DB1-2C1E-4438-A33F-FAD9584C8E40}" destId="{72CB20F6-7B6F-4AC2-BD1A-23620AC175C5}" srcOrd="0" destOrd="2" presId="urn:microsoft.com/office/officeart/2005/8/layout/hList7"/>
    <dgm:cxn modelId="{53427240-B8F2-4AE5-9137-6BB0DD8E3137}" srcId="{5557AFE6-12E9-4B75-ABF8-CADC5A97980F}" destId="{409B8B2F-1EF4-4F2B-BE82-D38BAB5A31BC}" srcOrd="0" destOrd="0" parTransId="{E24B29A3-0F4F-4E48-8CA9-4D788F37BDCB}" sibTransId="{40C8C5BC-D866-4760-8323-B4D40CEF9EE8}"/>
    <dgm:cxn modelId="{C9E2A72E-00D5-4AF7-983C-667E9ACAAF4F}" type="presOf" srcId="{B430A842-761A-4836-B213-960F99B49199}" destId="{1BC028C4-F3AD-47AF-9CA8-C1329557B52E}" srcOrd="0" destOrd="0" presId="urn:microsoft.com/office/officeart/2005/8/layout/hList7"/>
    <dgm:cxn modelId="{DD80B79D-E108-450E-8595-A34BCFD19565}" type="presOf" srcId="{409B8B2F-1EF4-4F2B-BE82-D38BAB5A31BC}" destId="{72CB20F6-7B6F-4AC2-BD1A-23620AC175C5}" srcOrd="0" destOrd="1" presId="urn:microsoft.com/office/officeart/2005/8/layout/hList7"/>
    <dgm:cxn modelId="{8CF7CBF4-AC4F-425A-9EF1-E51D740DD3D0}" type="presParOf" srcId="{F0F7E79E-D81B-4737-AF24-E40D9300C5DB}" destId="{F3028E8F-E987-42CD-A3B7-3CFE934CB085}" srcOrd="0" destOrd="0" presId="urn:microsoft.com/office/officeart/2005/8/layout/hList7"/>
    <dgm:cxn modelId="{F71D9D0D-81DA-485E-A759-266C0B8F2B42}" type="presParOf" srcId="{F0F7E79E-D81B-4737-AF24-E40D9300C5DB}" destId="{3BBA4C2C-6E46-45F2-8362-9D8C55EC0967}" srcOrd="1" destOrd="0" presId="urn:microsoft.com/office/officeart/2005/8/layout/hList7"/>
    <dgm:cxn modelId="{E1A69F5E-56CE-4A19-801D-F830BBE53B6A}" type="presParOf" srcId="{3BBA4C2C-6E46-45F2-8362-9D8C55EC0967}" destId="{1FBB51A1-D455-45B2-8E82-6F6DEC9EB3FE}" srcOrd="0" destOrd="0" presId="urn:microsoft.com/office/officeart/2005/8/layout/hList7"/>
    <dgm:cxn modelId="{5F1AC4A8-B360-4834-8828-E0F53D47637E}" type="presParOf" srcId="{1FBB51A1-D455-45B2-8E82-6F6DEC9EB3FE}" destId="{1BC028C4-F3AD-47AF-9CA8-C1329557B52E}" srcOrd="0" destOrd="0" presId="urn:microsoft.com/office/officeart/2005/8/layout/hList7"/>
    <dgm:cxn modelId="{C26198D9-B93C-40B4-B90D-EF3E61522CB2}" type="presParOf" srcId="{1FBB51A1-D455-45B2-8E82-6F6DEC9EB3FE}" destId="{9B1A79B1-5440-4380-8A51-D2AADB0B71F7}" srcOrd="1" destOrd="0" presId="urn:microsoft.com/office/officeart/2005/8/layout/hList7"/>
    <dgm:cxn modelId="{1EF528DC-9843-4794-AB57-CB4D613ADF90}" type="presParOf" srcId="{1FBB51A1-D455-45B2-8E82-6F6DEC9EB3FE}" destId="{9CF1FF1E-F230-42E8-8643-E409214374EE}" srcOrd="2" destOrd="0" presId="urn:microsoft.com/office/officeart/2005/8/layout/hList7"/>
    <dgm:cxn modelId="{3C924634-35C5-4DE3-A1B3-35C2D88354BA}" type="presParOf" srcId="{1FBB51A1-D455-45B2-8E82-6F6DEC9EB3FE}" destId="{5595BE19-565F-49F5-A8EF-09210234A3F0}" srcOrd="3" destOrd="0" presId="urn:microsoft.com/office/officeart/2005/8/layout/hList7"/>
    <dgm:cxn modelId="{5DFD1B43-0E97-45C8-99A7-52360F57C1F1}" type="presParOf" srcId="{3BBA4C2C-6E46-45F2-8362-9D8C55EC0967}" destId="{723C79D0-5E87-4FC7-9ED9-5A3F3680394C}" srcOrd="1" destOrd="0" presId="urn:microsoft.com/office/officeart/2005/8/layout/hList7"/>
    <dgm:cxn modelId="{A367ADA6-D752-4B77-9CDA-0D58C0DA6E1B}" type="presParOf" srcId="{3BBA4C2C-6E46-45F2-8362-9D8C55EC0967}" destId="{AB49B91A-82C2-43EC-974E-4512A35C3A42}" srcOrd="2" destOrd="0" presId="urn:microsoft.com/office/officeart/2005/8/layout/hList7"/>
    <dgm:cxn modelId="{E645E582-EB97-4EFD-A1D6-B7B074603BCA}" type="presParOf" srcId="{AB49B91A-82C2-43EC-974E-4512A35C3A42}" destId="{72CB20F6-7B6F-4AC2-BD1A-23620AC175C5}" srcOrd="0" destOrd="0" presId="urn:microsoft.com/office/officeart/2005/8/layout/hList7"/>
    <dgm:cxn modelId="{3AB1F21C-C010-4548-9E6C-B0B2AA2149F1}" type="presParOf" srcId="{AB49B91A-82C2-43EC-974E-4512A35C3A42}" destId="{CFB1A9EC-4301-43E1-86F2-43C4AD2E539A}" srcOrd="1" destOrd="0" presId="urn:microsoft.com/office/officeart/2005/8/layout/hList7"/>
    <dgm:cxn modelId="{BB9FFF09-E84D-4C94-9B1E-0CAE496F0422}" type="presParOf" srcId="{AB49B91A-82C2-43EC-974E-4512A35C3A42}" destId="{4A325C1A-0D8E-4ED6-9EC9-27FBC314A44C}" srcOrd="2" destOrd="0" presId="urn:microsoft.com/office/officeart/2005/8/layout/hList7"/>
    <dgm:cxn modelId="{331FE388-C558-457C-9ADF-C55B898F9DC2}" type="presParOf" srcId="{AB49B91A-82C2-43EC-974E-4512A35C3A42}" destId="{CBEC3B3A-DE3E-4BEE-99BC-47932E9D3245}"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6A1704F-5067-46B6-9C00-203EC3C61F1E}" type="doc">
      <dgm:prSet loTypeId="urn:microsoft.com/office/officeart/2005/8/layout/vList3" loCatId="list" qsTypeId="urn:microsoft.com/office/officeart/2005/8/quickstyle/simple1" qsCatId="simple" csTypeId="urn:microsoft.com/office/officeart/2005/8/colors/accent1_2" csCatId="accent1"/>
      <dgm:spPr/>
      <dgm:t>
        <a:bodyPr/>
        <a:lstStyle/>
        <a:p>
          <a:endParaRPr lang="en-US"/>
        </a:p>
      </dgm:t>
    </dgm:pt>
    <dgm:pt modelId="{1C737912-7D42-4AAB-AA9D-BCF399E5517C}">
      <dgm:prSet custT="1"/>
      <dgm:spPr/>
      <dgm:t>
        <a:bodyPr/>
        <a:lstStyle/>
        <a:p>
          <a:pPr rtl="1"/>
          <a:r>
            <a:rPr lang="ar-OM" sz="2000" b="1" dirty="0" smtClean="0"/>
            <a:t>التربية قائمة لديهم على المحاكاة للآباء في الأقوال والأفعال والعادات والتقاليد </a:t>
          </a:r>
          <a:endParaRPr lang="en-US" sz="2000" b="1" dirty="0"/>
        </a:p>
      </dgm:t>
    </dgm:pt>
    <dgm:pt modelId="{51C7057C-6A94-4DB7-8AAC-C8A7DC9D1594}" type="parTrans" cxnId="{9E52ABF5-5326-4DFD-BDA5-37AA7DCE08D2}">
      <dgm:prSet/>
      <dgm:spPr/>
      <dgm:t>
        <a:bodyPr/>
        <a:lstStyle/>
        <a:p>
          <a:endParaRPr lang="en-US"/>
        </a:p>
      </dgm:t>
    </dgm:pt>
    <dgm:pt modelId="{4ECD72F9-009E-49FB-A0F7-BE28957029FF}" type="sibTrans" cxnId="{9E52ABF5-5326-4DFD-BDA5-37AA7DCE08D2}">
      <dgm:prSet/>
      <dgm:spPr/>
      <dgm:t>
        <a:bodyPr/>
        <a:lstStyle/>
        <a:p>
          <a:endParaRPr lang="en-US"/>
        </a:p>
      </dgm:t>
    </dgm:pt>
    <dgm:pt modelId="{7287DB2E-8CD8-41D4-B6E6-1EB9545B7CA9}">
      <dgm:prSet custT="1"/>
      <dgm:spPr/>
      <dgm:t>
        <a:bodyPr/>
        <a:lstStyle/>
        <a:p>
          <a:pPr rtl="1"/>
          <a:r>
            <a:rPr lang="ar-OM" sz="2400" b="1" dirty="0" smtClean="0"/>
            <a:t>والمؤسسة الأولى لتربية الابناء هي الأسرة فكانوا يقلدون ابائهم في اخلاق العرب ويفتخرون بالقبيلة والنسب</a:t>
          </a:r>
          <a:endParaRPr lang="en-US" sz="2400" b="1" dirty="0"/>
        </a:p>
      </dgm:t>
    </dgm:pt>
    <dgm:pt modelId="{98B70D15-642C-4D5B-BFEA-B3A5F6EFE8FF}" type="parTrans" cxnId="{DF4F966E-1208-40FA-AB5E-5007F2089B46}">
      <dgm:prSet/>
      <dgm:spPr/>
      <dgm:t>
        <a:bodyPr/>
        <a:lstStyle/>
        <a:p>
          <a:endParaRPr lang="en-US"/>
        </a:p>
      </dgm:t>
    </dgm:pt>
    <dgm:pt modelId="{2BD6669A-5D8D-4422-8EC2-B2F85223868D}" type="sibTrans" cxnId="{DF4F966E-1208-40FA-AB5E-5007F2089B46}">
      <dgm:prSet/>
      <dgm:spPr/>
      <dgm:t>
        <a:bodyPr/>
        <a:lstStyle/>
        <a:p>
          <a:endParaRPr lang="en-US"/>
        </a:p>
      </dgm:t>
    </dgm:pt>
    <dgm:pt modelId="{0DD212BE-AA5F-4DB0-B7FC-7AB1E7D5BFC1}">
      <dgm:prSet custT="1"/>
      <dgm:spPr/>
      <dgm:t>
        <a:bodyPr/>
        <a:lstStyle/>
        <a:p>
          <a:pPr rtl="1"/>
          <a:r>
            <a:rPr lang="ar-OM" sz="2000" b="1" dirty="0" smtClean="0"/>
            <a:t>نبغ العرب في العصر الجاهلي في بعض العلوم التي اقتبسوها من الحضارات الاخرى، كما نبغوا في الشعر وكانت لديهم منتديات أدبية كسوق عكاظ وسوق مجنة وذو المجاز، كما برعوا في علم الانساب والكهانة وعلم اقتفاء الآثار والفروسية والنجوم.</a:t>
          </a:r>
          <a:endParaRPr lang="en-US" sz="2000" b="1" dirty="0"/>
        </a:p>
      </dgm:t>
    </dgm:pt>
    <dgm:pt modelId="{41B0CEDD-B304-4F04-8954-AED7C00CB22A}" type="parTrans" cxnId="{EEB3A8FC-8D8D-428C-AA8A-D44B415FAF37}">
      <dgm:prSet/>
      <dgm:spPr/>
      <dgm:t>
        <a:bodyPr/>
        <a:lstStyle/>
        <a:p>
          <a:endParaRPr lang="en-US"/>
        </a:p>
      </dgm:t>
    </dgm:pt>
    <dgm:pt modelId="{BBA6270B-EBDF-4FDF-BA8F-8A9B6B27824F}" type="sibTrans" cxnId="{EEB3A8FC-8D8D-428C-AA8A-D44B415FAF37}">
      <dgm:prSet/>
      <dgm:spPr/>
      <dgm:t>
        <a:bodyPr/>
        <a:lstStyle/>
        <a:p>
          <a:endParaRPr lang="en-US"/>
        </a:p>
      </dgm:t>
    </dgm:pt>
    <dgm:pt modelId="{C08FCF18-E37A-4CA6-8B8A-256416A89738}" type="pres">
      <dgm:prSet presAssocID="{56A1704F-5067-46B6-9C00-203EC3C61F1E}" presName="linearFlow" presStyleCnt="0">
        <dgm:presLayoutVars>
          <dgm:dir/>
          <dgm:resizeHandles val="exact"/>
        </dgm:presLayoutVars>
      </dgm:prSet>
      <dgm:spPr/>
      <dgm:t>
        <a:bodyPr/>
        <a:lstStyle/>
        <a:p>
          <a:endParaRPr lang="en-US"/>
        </a:p>
      </dgm:t>
    </dgm:pt>
    <dgm:pt modelId="{DA9E2C35-1639-4FA6-8FDA-B9710DA503D3}" type="pres">
      <dgm:prSet presAssocID="{1C737912-7D42-4AAB-AA9D-BCF399E5517C}" presName="composite" presStyleCnt="0"/>
      <dgm:spPr/>
    </dgm:pt>
    <dgm:pt modelId="{A9EEF084-6C41-431C-9C79-CAEAF1AD2002}" type="pres">
      <dgm:prSet presAssocID="{1C737912-7D42-4AAB-AA9D-BCF399E5517C}" presName="imgShp" presStyleLbl="fgImgPlace1" presStyleIdx="0" presStyleCnt="3"/>
      <dgm:spPr/>
    </dgm:pt>
    <dgm:pt modelId="{3B1312EA-D84B-4109-A4CC-F55A333B6465}" type="pres">
      <dgm:prSet presAssocID="{1C737912-7D42-4AAB-AA9D-BCF399E5517C}" presName="txShp" presStyleLbl="node1" presStyleIdx="0" presStyleCnt="3">
        <dgm:presLayoutVars>
          <dgm:bulletEnabled val="1"/>
        </dgm:presLayoutVars>
      </dgm:prSet>
      <dgm:spPr/>
      <dgm:t>
        <a:bodyPr/>
        <a:lstStyle/>
        <a:p>
          <a:endParaRPr lang="en-US"/>
        </a:p>
      </dgm:t>
    </dgm:pt>
    <dgm:pt modelId="{AE29A5CC-F61E-486B-859F-072F3054728C}" type="pres">
      <dgm:prSet presAssocID="{4ECD72F9-009E-49FB-A0F7-BE28957029FF}" presName="spacing" presStyleCnt="0"/>
      <dgm:spPr/>
    </dgm:pt>
    <dgm:pt modelId="{C72EF163-15CB-400E-A9A1-136DFC8D8AAF}" type="pres">
      <dgm:prSet presAssocID="{7287DB2E-8CD8-41D4-B6E6-1EB9545B7CA9}" presName="composite" presStyleCnt="0"/>
      <dgm:spPr/>
    </dgm:pt>
    <dgm:pt modelId="{FA79270D-2771-441A-BA14-3D3C94E1600C}" type="pres">
      <dgm:prSet presAssocID="{7287DB2E-8CD8-41D4-B6E6-1EB9545B7CA9}" presName="imgShp" presStyleLbl="fgImgPlace1" presStyleIdx="1" presStyleCnt="3"/>
      <dgm:spPr/>
    </dgm:pt>
    <dgm:pt modelId="{28FA51E7-BD9A-4899-9695-22D4DCA2366B}" type="pres">
      <dgm:prSet presAssocID="{7287DB2E-8CD8-41D4-B6E6-1EB9545B7CA9}" presName="txShp" presStyleLbl="node1" presStyleIdx="1" presStyleCnt="3">
        <dgm:presLayoutVars>
          <dgm:bulletEnabled val="1"/>
        </dgm:presLayoutVars>
      </dgm:prSet>
      <dgm:spPr/>
      <dgm:t>
        <a:bodyPr/>
        <a:lstStyle/>
        <a:p>
          <a:endParaRPr lang="en-US"/>
        </a:p>
      </dgm:t>
    </dgm:pt>
    <dgm:pt modelId="{F1695D3F-4496-482F-B608-E8C384ACBBF1}" type="pres">
      <dgm:prSet presAssocID="{2BD6669A-5D8D-4422-8EC2-B2F85223868D}" presName="spacing" presStyleCnt="0"/>
      <dgm:spPr/>
    </dgm:pt>
    <dgm:pt modelId="{C8DF7801-6B01-4BD7-B059-6D53865DFDBE}" type="pres">
      <dgm:prSet presAssocID="{0DD212BE-AA5F-4DB0-B7FC-7AB1E7D5BFC1}" presName="composite" presStyleCnt="0"/>
      <dgm:spPr/>
    </dgm:pt>
    <dgm:pt modelId="{4602D201-C749-4676-9940-75DEB26D58B5}" type="pres">
      <dgm:prSet presAssocID="{0DD212BE-AA5F-4DB0-B7FC-7AB1E7D5BFC1}" presName="imgShp" presStyleLbl="fgImgPlace1" presStyleIdx="2" presStyleCnt="3"/>
      <dgm:spPr/>
    </dgm:pt>
    <dgm:pt modelId="{E6991766-AE88-4B0E-892B-588D185A6153}" type="pres">
      <dgm:prSet presAssocID="{0DD212BE-AA5F-4DB0-B7FC-7AB1E7D5BFC1}" presName="txShp" presStyleLbl="node1" presStyleIdx="2" presStyleCnt="3">
        <dgm:presLayoutVars>
          <dgm:bulletEnabled val="1"/>
        </dgm:presLayoutVars>
      </dgm:prSet>
      <dgm:spPr/>
      <dgm:t>
        <a:bodyPr/>
        <a:lstStyle/>
        <a:p>
          <a:endParaRPr lang="en-US"/>
        </a:p>
      </dgm:t>
    </dgm:pt>
  </dgm:ptLst>
  <dgm:cxnLst>
    <dgm:cxn modelId="{24A66908-7CA2-4349-9CF4-296D84B0236F}" type="presOf" srcId="{0DD212BE-AA5F-4DB0-B7FC-7AB1E7D5BFC1}" destId="{E6991766-AE88-4B0E-892B-588D185A6153}" srcOrd="0" destOrd="0" presId="urn:microsoft.com/office/officeart/2005/8/layout/vList3"/>
    <dgm:cxn modelId="{EEB3A8FC-8D8D-428C-AA8A-D44B415FAF37}" srcId="{56A1704F-5067-46B6-9C00-203EC3C61F1E}" destId="{0DD212BE-AA5F-4DB0-B7FC-7AB1E7D5BFC1}" srcOrd="2" destOrd="0" parTransId="{41B0CEDD-B304-4F04-8954-AED7C00CB22A}" sibTransId="{BBA6270B-EBDF-4FDF-BA8F-8A9B6B27824F}"/>
    <dgm:cxn modelId="{9607282F-AE86-4F2B-8427-FFF9DBED5ED7}" type="presOf" srcId="{1C737912-7D42-4AAB-AA9D-BCF399E5517C}" destId="{3B1312EA-D84B-4109-A4CC-F55A333B6465}" srcOrd="0" destOrd="0" presId="urn:microsoft.com/office/officeart/2005/8/layout/vList3"/>
    <dgm:cxn modelId="{F274D26D-B603-47C5-87E9-C93AE9360E9C}" type="presOf" srcId="{7287DB2E-8CD8-41D4-B6E6-1EB9545B7CA9}" destId="{28FA51E7-BD9A-4899-9695-22D4DCA2366B}" srcOrd="0" destOrd="0" presId="urn:microsoft.com/office/officeart/2005/8/layout/vList3"/>
    <dgm:cxn modelId="{9E52ABF5-5326-4DFD-BDA5-37AA7DCE08D2}" srcId="{56A1704F-5067-46B6-9C00-203EC3C61F1E}" destId="{1C737912-7D42-4AAB-AA9D-BCF399E5517C}" srcOrd="0" destOrd="0" parTransId="{51C7057C-6A94-4DB7-8AAC-C8A7DC9D1594}" sibTransId="{4ECD72F9-009E-49FB-A0F7-BE28957029FF}"/>
    <dgm:cxn modelId="{111F0A1D-BD27-4428-A118-735D819179FC}" type="presOf" srcId="{56A1704F-5067-46B6-9C00-203EC3C61F1E}" destId="{C08FCF18-E37A-4CA6-8B8A-256416A89738}" srcOrd="0" destOrd="0" presId="urn:microsoft.com/office/officeart/2005/8/layout/vList3"/>
    <dgm:cxn modelId="{DF4F966E-1208-40FA-AB5E-5007F2089B46}" srcId="{56A1704F-5067-46B6-9C00-203EC3C61F1E}" destId="{7287DB2E-8CD8-41D4-B6E6-1EB9545B7CA9}" srcOrd="1" destOrd="0" parTransId="{98B70D15-642C-4D5B-BFEA-B3A5F6EFE8FF}" sibTransId="{2BD6669A-5D8D-4422-8EC2-B2F85223868D}"/>
    <dgm:cxn modelId="{92BD1E85-327A-4E14-B6F0-3CAED9D8062A}" type="presParOf" srcId="{C08FCF18-E37A-4CA6-8B8A-256416A89738}" destId="{DA9E2C35-1639-4FA6-8FDA-B9710DA503D3}" srcOrd="0" destOrd="0" presId="urn:microsoft.com/office/officeart/2005/8/layout/vList3"/>
    <dgm:cxn modelId="{46FDCD0E-19C2-4E6C-B969-EF7F9BA70748}" type="presParOf" srcId="{DA9E2C35-1639-4FA6-8FDA-B9710DA503D3}" destId="{A9EEF084-6C41-431C-9C79-CAEAF1AD2002}" srcOrd="0" destOrd="0" presId="urn:microsoft.com/office/officeart/2005/8/layout/vList3"/>
    <dgm:cxn modelId="{AE533391-AC1F-4EB8-8735-F4A1BA72DEEB}" type="presParOf" srcId="{DA9E2C35-1639-4FA6-8FDA-B9710DA503D3}" destId="{3B1312EA-D84B-4109-A4CC-F55A333B6465}" srcOrd="1" destOrd="0" presId="urn:microsoft.com/office/officeart/2005/8/layout/vList3"/>
    <dgm:cxn modelId="{944B6924-C528-47ED-96D9-27B7E1159F31}" type="presParOf" srcId="{C08FCF18-E37A-4CA6-8B8A-256416A89738}" destId="{AE29A5CC-F61E-486B-859F-072F3054728C}" srcOrd="1" destOrd="0" presId="urn:microsoft.com/office/officeart/2005/8/layout/vList3"/>
    <dgm:cxn modelId="{D9C02A62-28A5-4742-9B7D-7C84D27DAEDC}" type="presParOf" srcId="{C08FCF18-E37A-4CA6-8B8A-256416A89738}" destId="{C72EF163-15CB-400E-A9A1-136DFC8D8AAF}" srcOrd="2" destOrd="0" presId="urn:microsoft.com/office/officeart/2005/8/layout/vList3"/>
    <dgm:cxn modelId="{17106C62-E816-4F6B-AD89-646EDDE28317}" type="presParOf" srcId="{C72EF163-15CB-400E-A9A1-136DFC8D8AAF}" destId="{FA79270D-2771-441A-BA14-3D3C94E1600C}" srcOrd="0" destOrd="0" presId="urn:microsoft.com/office/officeart/2005/8/layout/vList3"/>
    <dgm:cxn modelId="{30D12226-E665-4792-92C8-2565C43CB6BE}" type="presParOf" srcId="{C72EF163-15CB-400E-A9A1-136DFC8D8AAF}" destId="{28FA51E7-BD9A-4899-9695-22D4DCA2366B}" srcOrd="1" destOrd="0" presId="urn:microsoft.com/office/officeart/2005/8/layout/vList3"/>
    <dgm:cxn modelId="{228274DE-20A5-48B3-85EE-54009B2E7404}" type="presParOf" srcId="{C08FCF18-E37A-4CA6-8B8A-256416A89738}" destId="{F1695D3F-4496-482F-B608-E8C384ACBBF1}" srcOrd="3" destOrd="0" presId="urn:microsoft.com/office/officeart/2005/8/layout/vList3"/>
    <dgm:cxn modelId="{0B7A8C04-94DB-479E-ADBE-3166CFBFE9E4}" type="presParOf" srcId="{C08FCF18-E37A-4CA6-8B8A-256416A89738}" destId="{C8DF7801-6B01-4BD7-B059-6D53865DFDBE}" srcOrd="4" destOrd="0" presId="urn:microsoft.com/office/officeart/2005/8/layout/vList3"/>
    <dgm:cxn modelId="{9B4D95D1-71C3-4AE5-9961-182B92556016}" type="presParOf" srcId="{C8DF7801-6B01-4BD7-B059-6D53865DFDBE}" destId="{4602D201-C749-4676-9940-75DEB26D58B5}" srcOrd="0" destOrd="0" presId="urn:microsoft.com/office/officeart/2005/8/layout/vList3"/>
    <dgm:cxn modelId="{3DA49B5F-63CD-4C03-813A-4DB06183C4A7}" type="presParOf" srcId="{C8DF7801-6B01-4BD7-B059-6D53865DFDBE}" destId="{E6991766-AE88-4B0E-892B-588D185A6153}"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480BA9E-73E6-48BE-A4B1-E37B7F7B249B}" type="doc">
      <dgm:prSet loTypeId="urn:microsoft.com/office/officeart/2005/8/layout/hProcess4" loCatId="process" qsTypeId="urn:microsoft.com/office/officeart/2005/8/quickstyle/simple1" qsCatId="simple" csTypeId="urn:microsoft.com/office/officeart/2005/8/colors/accent1_2" csCatId="accent1" phldr="1"/>
      <dgm:spPr/>
      <dgm:t>
        <a:bodyPr/>
        <a:lstStyle/>
        <a:p>
          <a:endParaRPr lang="en-US"/>
        </a:p>
      </dgm:t>
    </dgm:pt>
    <dgm:pt modelId="{2344D752-81E3-4671-B18D-6C644FF2E8FD}">
      <dgm:prSet custT="1"/>
      <dgm:spPr/>
      <dgm:t>
        <a:bodyPr/>
        <a:lstStyle/>
        <a:p>
          <a:pPr rtl="1"/>
          <a:r>
            <a:rPr lang="ar-OM" sz="6600" b="1" dirty="0" smtClean="0">
              <a:solidFill>
                <a:schemeClr val="tx1"/>
              </a:solidFill>
            </a:rPr>
            <a:t>ثانيا: </a:t>
          </a:r>
          <a:r>
            <a:rPr lang="ar-SA" sz="6600" b="1" dirty="0" smtClean="0">
              <a:solidFill>
                <a:schemeClr val="tx1"/>
              </a:solidFill>
            </a:rPr>
            <a:t>البناء الفكري الإسلامي</a:t>
          </a:r>
          <a:endParaRPr lang="en-US" sz="6600" dirty="0">
            <a:solidFill>
              <a:schemeClr val="tx1"/>
            </a:solidFill>
          </a:endParaRPr>
        </a:p>
      </dgm:t>
    </dgm:pt>
    <dgm:pt modelId="{84C60266-CC02-4F66-ABE2-7A0E6A380A3E}" type="parTrans" cxnId="{05DF5478-8A19-4C04-BAB2-4F441AF47563}">
      <dgm:prSet/>
      <dgm:spPr/>
      <dgm:t>
        <a:bodyPr/>
        <a:lstStyle/>
        <a:p>
          <a:endParaRPr lang="en-US"/>
        </a:p>
      </dgm:t>
    </dgm:pt>
    <dgm:pt modelId="{253B63AE-2A63-4E35-9652-5CFB4BE70360}" type="sibTrans" cxnId="{05DF5478-8A19-4C04-BAB2-4F441AF47563}">
      <dgm:prSet/>
      <dgm:spPr/>
      <dgm:t>
        <a:bodyPr/>
        <a:lstStyle/>
        <a:p>
          <a:endParaRPr lang="en-US"/>
        </a:p>
      </dgm:t>
    </dgm:pt>
    <dgm:pt modelId="{F3BE598A-0F88-4794-9D81-B3A69B12B0B4}" type="pres">
      <dgm:prSet presAssocID="{8480BA9E-73E6-48BE-A4B1-E37B7F7B249B}" presName="Name0" presStyleCnt="0">
        <dgm:presLayoutVars>
          <dgm:dir/>
          <dgm:animLvl val="lvl"/>
          <dgm:resizeHandles val="exact"/>
        </dgm:presLayoutVars>
      </dgm:prSet>
      <dgm:spPr/>
      <dgm:t>
        <a:bodyPr/>
        <a:lstStyle/>
        <a:p>
          <a:endParaRPr lang="en-US"/>
        </a:p>
      </dgm:t>
    </dgm:pt>
    <dgm:pt modelId="{43E86907-1BCA-48BE-A32F-11D2B1C8677F}" type="pres">
      <dgm:prSet presAssocID="{8480BA9E-73E6-48BE-A4B1-E37B7F7B249B}" presName="tSp" presStyleCnt="0"/>
      <dgm:spPr/>
    </dgm:pt>
    <dgm:pt modelId="{16B3AF0D-A074-4773-AD4F-3CAC89C811E7}" type="pres">
      <dgm:prSet presAssocID="{8480BA9E-73E6-48BE-A4B1-E37B7F7B249B}" presName="bSp" presStyleCnt="0"/>
      <dgm:spPr/>
    </dgm:pt>
    <dgm:pt modelId="{4DE4CA81-9D9C-41E2-AD8F-3E5C18288F8A}" type="pres">
      <dgm:prSet presAssocID="{8480BA9E-73E6-48BE-A4B1-E37B7F7B249B}" presName="process" presStyleCnt="0"/>
      <dgm:spPr/>
    </dgm:pt>
    <dgm:pt modelId="{A4B01922-7CDA-4510-A108-900C677EBBFC}" type="pres">
      <dgm:prSet presAssocID="{2344D752-81E3-4671-B18D-6C644FF2E8FD}" presName="composite1" presStyleCnt="0"/>
      <dgm:spPr/>
    </dgm:pt>
    <dgm:pt modelId="{06E41ADC-CEF1-40E4-B34E-406678C7F342}" type="pres">
      <dgm:prSet presAssocID="{2344D752-81E3-4671-B18D-6C644FF2E8FD}" presName="dummyNode1" presStyleLbl="node1" presStyleIdx="0" presStyleCnt="1"/>
      <dgm:spPr/>
    </dgm:pt>
    <dgm:pt modelId="{8D4C9898-F8A1-45CA-9BC1-E73476D1900C}" type="pres">
      <dgm:prSet presAssocID="{2344D752-81E3-4671-B18D-6C644FF2E8FD}" presName="childNode1" presStyleLbl="bgAcc1" presStyleIdx="0" presStyleCnt="1">
        <dgm:presLayoutVars>
          <dgm:bulletEnabled val="1"/>
        </dgm:presLayoutVars>
      </dgm:prSet>
      <dgm:spPr/>
    </dgm:pt>
    <dgm:pt modelId="{F9BC9E3F-15B9-4D19-928A-6A2C42D0AC36}" type="pres">
      <dgm:prSet presAssocID="{2344D752-81E3-4671-B18D-6C644FF2E8FD}" presName="childNode1tx" presStyleLbl="bgAcc1" presStyleIdx="0" presStyleCnt="1">
        <dgm:presLayoutVars>
          <dgm:bulletEnabled val="1"/>
        </dgm:presLayoutVars>
      </dgm:prSet>
      <dgm:spPr/>
    </dgm:pt>
    <dgm:pt modelId="{2AD28CF1-29F5-456C-BE40-B6DB0B59BEC3}" type="pres">
      <dgm:prSet presAssocID="{2344D752-81E3-4671-B18D-6C644FF2E8FD}" presName="parentNode1" presStyleLbl="node1" presStyleIdx="0" presStyleCnt="1" custScaleX="314229" custScaleY="205654">
        <dgm:presLayoutVars>
          <dgm:chMax val="1"/>
          <dgm:bulletEnabled val="1"/>
        </dgm:presLayoutVars>
      </dgm:prSet>
      <dgm:spPr/>
      <dgm:t>
        <a:bodyPr/>
        <a:lstStyle/>
        <a:p>
          <a:endParaRPr lang="en-US"/>
        </a:p>
      </dgm:t>
    </dgm:pt>
    <dgm:pt modelId="{1E00D02D-1EAE-4FAC-8A16-2915AB0BC828}" type="pres">
      <dgm:prSet presAssocID="{2344D752-81E3-4671-B18D-6C644FF2E8FD}" presName="connSite1" presStyleCnt="0"/>
      <dgm:spPr/>
    </dgm:pt>
  </dgm:ptLst>
  <dgm:cxnLst>
    <dgm:cxn modelId="{42673D9C-EA06-43A7-9F9E-AF46BD2EB091}" type="presOf" srcId="{8480BA9E-73E6-48BE-A4B1-E37B7F7B249B}" destId="{F3BE598A-0F88-4794-9D81-B3A69B12B0B4}" srcOrd="0" destOrd="0" presId="urn:microsoft.com/office/officeart/2005/8/layout/hProcess4"/>
    <dgm:cxn modelId="{ADCDED28-FA20-4BDC-BBAD-E26DEE21EC66}" type="presOf" srcId="{2344D752-81E3-4671-B18D-6C644FF2E8FD}" destId="{2AD28CF1-29F5-456C-BE40-B6DB0B59BEC3}" srcOrd="0" destOrd="0" presId="urn:microsoft.com/office/officeart/2005/8/layout/hProcess4"/>
    <dgm:cxn modelId="{05DF5478-8A19-4C04-BAB2-4F441AF47563}" srcId="{8480BA9E-73E6-48BE-A4B1-E37B7F7B249B}" destId="{2344D752-81E3-4671-B18D-6C644FF2E8FD}" srcOrd="0" destOrd="0" parTransId="{84C60266-CC02-4F66-ABE2-7A0E6A380A3E}" sibTransId="{253B63AE-2A63-4E35-9652-5CFB4BE70360}"/>
    <dgm:cxn modelId="{BCAD651A-E8C0-4041-914A-BEB28B28CDCA}" type="presParOf" srcId="{F3BE598A-0F88-4794-9D81-B3A69B12B0B4}" destId="{43E86907-1BCA-48BE-A32F-11D2B1C8677F}" srcOrd="0" destOrd="0" presId="urn:microsoft.com/office/officeart/2005/8/layout/hProcess4"/>
    <dgm:cxn modelId="{CBCAEA0A-F388-4F83-B908-637B7338CF39}" type="presParOf" srcId="{F3BE598A-0F88-4794-9D81-B3A69B12B0B4}" destId="{16B3AF0D-A074-4773-AD4F-3CAC89C811E7}" srcOrd="1" destOrd="0" presId="urn:microsoft.com/office/officeart/2005/8/layout/hProcess4"/>
    <dgm:cxn modelId="{2B69D6D0-5F00-468E-96E9-1F108FCA1659}" type="presParOf" srcId="{F3BE598A-0F88-4794-9D81-B3A69B12B0B4}" destId="{4DE4CA81-9D9C-41E2-AD8F-3E5C18288F8A}" srcOrd="2" destOrd="0" presId="urn:microsoft.com/office/officeart/2005/8/layout/hProcess4"/>
    <dgm:cxn modelId="{01DCCD2E-8914-4C9F-8BA0-618AC3A5D423}" type="presParOf" srcId="{4DE4CA81-9D9C-41E2-AD8F-3E5C18288F8A}" destId="{A4B01922-7CDA-4510-A108-900C677EBBFC}" srcOrd="0" destOrd="0" presId="urn:microsoft.com/office/officeart/2005/8/layout/hProcess4"/>
    <dgm:cxn modelId="{A5F2FE22-6EC1-45DF-9BA3-B4452F044AD0}" type="presParOf" srcId="{A4B01922-7CDA-4510-A108-900C677EBBFC}" destId="{06E41ADC-CEF1-40E4-B34E-406678C7F342}" srcOrd="0" destOrd="0" presId="urn:microsoft.com/office/officeart/2005/8/layout/hProcess4"/>
    <dgm:cxn modelId="{5547A917-B178-4806-A93B-57083FC2D2EB}" type="presParOf" srcId="{A4B01922-7CDA-4510-A108-900C677EBBFC}" destId="{8D4C9898-F8A1-45CA-9BC1-E73476D1900C}" srcOrd="1" destOrd="0" presId="urn:microsoft.com/office/officeart/2005/8/layout/hProcess4"/>
    <dgm:cxn modelId="{9DBD1BF1-0ADB-4742-9CA3-934ADBF6038C}" type="presParOf" srcId="{A4B01922-7CDA-4510-A108-900C677EBBFC}" destId="{F9BC9E3F-15B9-4D19-928A-6A2C42D0AC36}" srcOrd="2" destOrd="0" presId="urn:microsoft.com/office/officeart/2005/8/layout/hProcess4"/>
    <dgm:cxn modelId="{F7196320-67F0-4508-AB5B-74A1E98DF800}" type="presParOf" srcId="{A4B01922-7CDA-4510-A108-900C677EBBFC}" destId="{2AD28CF1-29F5-456C-BE40-B6DB0B59BEC3}" srcOrd="3" destOrd="0" presId="urn:microsoft.com/office/officeart/2005/8/layout/hProcess4"/>
    <dgm:cxn modelId="{EE4FBC94-021C-48F6-AD48-FB7CEB38AFD5}" type="presParOf" srcId="{A4B01922-7CDA-4510-A108-900C677EBBFC}" destId="{1E00D02D-1EAE-4FAC-8A16-2915AB0BC828}" srcOrd="4" destOrd="0" presId="urn:microsoft.com/office/officeart/2005/8/layout/h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4BF9E9C-FB5D-48DE-9879-3E33E4AF43F0}"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n-US"/>
        </a:p>
      </dgm:t>
    </dgm:pt>
    <dgm:pt modelId="{B93120F2-5A93-49D6-8CA2-CACE9059B94E}">
      <dgm:prSet custT="1"/>
      <dgm:spPr/>
      <dgm:t>
        <a:bodyPr/>
        <a:lstStyle/>
        <a:p>
          <a:pPr rtl="1"/>
          <a:r>
            <a:rPr lang="ar-OM" sz="2400" b="1" dirty="0" smtClean="0"/>
            <a:t>دعا الاسلام إلى </a:t>
          </a:r>
          <a:r>
            <a:rPr lang="ar-OM" sz="2400" b="1" u="sng" dirty="0" smtClean="0"/>
            <a:t>طلب العلم </a:t>
          </a:r>
          <a:r>
            <a:rPr lang="ar-OM" sz="2400" b="1" dirty="0" smtClean="0"/>
            <a:t>ومعرفة تاريخ الأمم قال تعالى: ( قل سيروا في الارض فانظروا كيف بدأ الخلق ) النمل 69</a:t>
          </a:r>
          <a:endParaRPr lang="en-US" sz="2400" b="1" dirty="0"/>
        </a:p>
      </dgm:t>
    </dgm:pt>
    <dgm:pt modelId="{76559375-6BA0-457A-8942-84EBFF31C5AF}" type="parTrans" cxnId="{3FC003B8-0D5E-4770-83EA-D338312E2218}">
      <dgm:prSet/>
      <dgm:spPr/>
      <dgm:t>
        <a:bodyPr/>
        <a:lstStyle/>
        <a:p>
          <a:endParaRPr lang="en-US"/>
        </a:p>
      </dgm:t>
    </dgm:pt>
    <dgm:pt modelId="{3717A6F4-D872-43DB-8EDB-F1211407927F}" type="sibTrans" cxnId="{3FC003B8-0D5E-4770-83EA-D338312E2218}">
      <dgm:prSet/>
      <dgm:spPr/>
      <dgm:t>
        <a:bodyPr/>
        <a:lstStyle/>
        <a:p>
          <a:endParaRPr lang="en-US"/>
        </a:p>
      </dgm:t>
    </dgm:pt>
    <dgm:pt modelId="{5ED1D28B-86BD-4177-BFBC-A2628A539BF4}">
      <dgm:prSet custT="1"/>
      <dgm:spPr/>
      <dgm:t>
        <a:bodyPr/>
        <a:lstStyle/>
        <a:p>
          <a:pPr rtl="1"/>
          <a:r>
            <a:rPr lang="ar-OM" sz="1800" b="1" dirty="0" smtClean="0"/>
            <a:t>كما </a:t>
          </a:r>
          <a:r>
            <a:rPr lang="ar-OM" sz="1800" b="1" u="sng" dirty="0" smtClean="0"/>
            <a:t>شجع في البحث عن المعرفة </a:t>
          </a:r>
          <a:r>
            <a:rPr lang="ar-OM" sz="1800" b="1" dirty="0" smtClean="0"/>
            <a:t>قال تعالى:(اقرأ باسم ربك الذي خلق) العلق 1</a:t>
          </a:r>
          <a:endParaRPr lang="ar-SA" sz="1800" b="1" dirty="0" smtClean="0"/>
        </a:p>
        <a:p>
          <a:pPr rtl="1"/>
          <a:r>
            <a:rPr lang="ar-OM" sz="1800" b="1" dirty="0" smtClean="0"/>
            <a:t> حيث ورد بالقران الكريم كلمتا العلم والمعرفة 854 مرة مما يدل على أهمية العلم في الفكر الاسلامي</a:t>
          </a:r>
          <a:endParaRPr lang="en-US" sz="1800" b="1" dirty="0"/>
        </a:p>
      </dgm:t>
    </dgm:pt>
    <dgm:pt modelId="{03315CE4-1D2C-4A69-A835-10B973406698}" type="parTrans" cxnId="{22AA1797-F118-4F4E-A979-42AEA5447FD4}">
      <dgm:prSet/>
      <dgm:spPr/>
      <dgm:t>
        <a:bodyPr/>
        <a:lstStyle/>
        <a:p>
          <a:endParaRPr lang="en-US"/>
        </a:p>
      </dgm:t>
    </dgm:pt>
    <dgm:pt modelId="{1915D056-21C2-4925-B24D-DA2BF9EF0D31}" type="sibTrans" cxnId="{22AA1797-F118-4F4E-A979-42AEA5447FD4}">
      <dgm:prSet/>
      <dgm:spPr/>
      <dgm:t>
        <a:bodyPr/>
        <a:lstStyle/>
        <a:p>
          <a:endParaRPr lang="en-US"/>
        </a:p>
      </dgm:t>
    </dgm:pt>
    <dgm:pt modelId="{039E813E-197F-4EAB-A598-78E1FBB8A362}">
      <dgm:prSet custT="1"/>
      <dgm:spPr/>
      <dgm:t>
        <a:bodyPr/>
        <a:lstStyle/>
        <a:p>
          <a:pPr rtl="1"/>
          <a:r>
            <a:rPr lang="ar-OM" sz="2400" b="1" u="sng" dirty="0" smtClean="0"/>
            <a:t>- </a:t>
          </a:r>
          <a:r>
            <a:rPr lang="ar-SA" sz="2400" b="1" u="sng" dirty="0" smtClean="0"/>
            <a:t>و</a:t>
          </a:r>
          <a:r>
            <a:rPr lang="ar-OM" sz="2400" b="1" u="sng" dirty="0" smtClean="0"/>
            <a:t>في عهد الني محمد صلى الله عليه وسلم:</a:t>
          </a:r>
          <a:endParaRPr lang="en-US" sz="2400" b="1" dirty="0"/>
        </a:p>
      </dgm:t>
    </dgm:pt>
    <dgm:pt modelId="{7D1DAAA1-1B2A-4192-B78C-DB58101EFF7B}" type="parTrans" cxnId="{488E644C-CF5A-4477-93A1-A8DC18B0B620}">
      <dgm:prSet/>
      <dgm:spPr/>
      <dgm:t>
        <a:bodyPr/>
        <a:lstStyle/>
        <a:p>
          <a:endParaRPr lang="en-US"/>
        </a:p>
      </dgm:t>
    </dgm:pt>
    <dgm:pt modelId="{2A479FB4-F269-40BC-B1D1-4A143A7862BE}" type="sibTrans" cxnId="{488E644C-CF5A-4477-93A1-A8DC18B0B620}">
      <dgm:prSet/>
      <dgm:spPr/>
      <dgm:t>
        <a:bodyPr/>
        <a:lstStyle/>
        <a:p>
          <a:endParaRPr lang="en-US"/>
        </a:p>
      </dgm:t>
    </dgm:pt>
    <dgm:pt modelId="{E74E3518-938C-4FFD-BACC-B29F498378FF}">
      <dgm:prSet custT="1"/>
      <dgm:spPr/>
      <dgm:t>
        <a:bodyPr/>
        <a:lstStyle/>
        <a:p>
          <a:pPr rtl="1"/>
          <a:r>
            <a:rPr lang="ar-OM" sz="1800" b="1" dirty="0" smtClean="0"/>
            <a:t>1- برزت ملامح الفكر التربوي في </a:t>
          </a:r>
          <a:r>
            <a:rPr lang="ar-OM" sz="1800" b="1" u="sng" dirty="0" smtClean="0"/>
            <a:t>ظهور أولى المؤسسات التعليمية </a:t>
          </a:r>
          <a:endParaRPr lang="ar-SA" sz="1800" b="1" u="sng" dirty="0" smtClean="0"/>
        </a:p>
        <a:p>
          <a:pPr rtl="1"/>
          <a:r>
            <a:rPr lang="ar-OM" sz="1800" b="1" u="sng" dirty="0" smtClean="0"/>
            <a:t>فكانت دار الأرقم ابن أبي الأرقم </a:t>
          </a:r>
          <a:r>
            <a:rPr lang="ar-OM" sz="1800" b="1" dirty="0" smtClean="0"/>
            <a:t>هو المكان الذي يجتمع فيه المسلمون للتعلم والدراسة من الرسول والصحابة الكرام</a:t>
          </a:r>
          <a:endParaRPr lang="en-US" sz="1800" b="1" dirty="0"/>
        </a:p>
      </dgm:t>
    </dgm:pt>
    <dgm:pt modelId="{EDE08115-809A-424F-98B2-DA941E9B62C1}" type="parTrans" cxnId="{58BE981D-1C85-4384-BD57-771AB7556B40}">
      <dgm:prSet/>
      <dgm:spPr/>
      <dgm:t>
        <a:bodyPr/>
        <a:lstStyle/>
        <a:p>
          <a:endParaRPr lang="en-US"/>
        </a:p>
      </dgm:t>
    </dgm:pt>
    <dgm:pt modelId="{B0C60F20-BD82-49F0-B52E-6F5A5F2C452F}" type="sibTrans" cxnId="{58BE981D-1C85-4384-BD57-771AB7556B40}">
      <dgm:prSet/>
      <dgm:spPr/>
      <dgm:t>
        <a:bodyPr/>
        <a:lstStyle/>
        <a:p>
          <a:endParaRPr lang="en-US"/>
        </a:p>
      </dgm:t>
    </dgm:pt>
    <dgm:pt modelId="{42D8D981-41BD-4DC3-B5E0-A4BE91275D47}" type="pres">
      <dgm:prSet presAssocID="{24BF9E9C-FB5D-48DE-9879-3E33E4AF43F0}" presName="linearFlow" presStyleCnt="0">
        <dgm:presLayoutVars>
          <dgm:dir/>
          <dgm:resizeHandles val="exact"/>
        </dgm:presLayoutVars>
      </dgm:prSet>
      <dgm:spPr/>
      <dgm:t>
        <a:bodyPr/>
        <a:lstStyle/>
        <a:p>
          <a:endParaRPr lang="en-US"/>
        </a:p>
      </dgm:t>
    </dgm:pt>
    <dgm:pt modelId="{1DA4EAC7-5D45-40C1-B621-A89BBC841F6B}" type="pres">
      <dgm:prSet presAssocID="{B93120F2-5A93-49D6-8CA2-CACE9059B94E}" presName="composite" presStyleCnt="0"/>
      <dgm:spPr/>
    </dgm:pt>
    <dgm:pt modelId="{3FA6BE0F-B8DB-4F1C-A625-BD8A91983ACA}" type="pres">
      <dgm:prSet presAssocID="{B93120F2-5A93-49D6-8CA2-CACE9059B94E}" presName="imgShp" presStyleLbl="fgImgPlace1" presStyleIdx="0" presStyleCnt="4"/>
      <dgm:spPr/>
    </dgm:pt>
    <dgm:pt modelId="{68EB4EF4-3A83-4DD2-B11A-072D1F1D4249}" type="pres">
      <dgm:prSet presAssocID="{B93120F2-5A93-49D6-8CA2-CACE9059B94E}" presName="txShp" presStyleLbl="node1" presStyleIdx="0" presStyleCnt="4">
        <dgm:presLayoutVars>
          <dgm:bulletEnabled val="1"/>
        </dgm:presLayoutVars>
      </dgm:prSet>
      <dgm:spPr/>
      <dgm:t>
        <a:bodyPr/>
        <a:lstStyle/>
        <a:p>
          <a:endParaRPr lang="en-US"/>
        </a:p>
      </dgm:t>
    </dgm:pt>
    <dgm:pt modelId="{F822D5BF-522E-4257-8C94-19836558393C}" type="pres">
      <dgm:prSet presAssocID="{3717A6F4-D872-43DB-8EDB-F1211407927F}" presName="spacing" presStyleCnt="0"/>
      <dgm:spPr/>
    </dgm:pt>
    <dgm:pt modelId="{0FA63756-15C1-418A-A355-CC6616A84A0E}" type="pres">
      <dgm:prSet presAssocID="{5ED1D28B-86BD-4177-BFBC-A2628A539BF4}" presName="composite" presStyleCnt="0"/>
      <dgm:spPr/>
    </dgm:pt>
    <dgm:pt modelId="{5061CC32-1875-4067-8D11-20F889270FDA}" type="pres">
      <dgm:prSet presAssocID="{5ED1D28B-86BD-4177-BFBC-A2628A539BF4}" presName="imgShp" presStyleLbl="fgImgPlace1" presStyleIdx="1" presStyleCnt="4"/>
      <dgm:spPr/>
    </dgm:pt>
    <dgm:pt modelId="{C2CF5096-ACA5-4666-BFDE-B6FC99ECF83C}" type="pres">
      <dgm:prSet presAssocID="{5ED1D28B-86BD-4177-BFBC-A2628A539BF4}" presName="txShp" presStyleLbl="node1" presStyleIdx="1" presStyleCnt="4" custScaleX="101619">
        <dgm:presLayoutVars>
          <dgm:bulletEnabled val="1"/>
        </dgm:presLayoutVars>
      </dgm:prSet>
      <dgm:spPr/>
      <dgm:t>
        <a:bodyPr/>
        <a:lstStyle/>
        <a:p>
          <a:endParaRPr lang="en-US"/>
        </a:p>
      </dgm:t>
    </dgm:pt>
    <dgm:pt modelId="{A458FFBB-561C-4597-965A-ABD543D4F66B}" type="pres">
      <dgm:prSet presAssocID="{1915D056-21C2-4925-B24D-DA2BF9EF0D31}" presName="spacing" presStyleCnt="0"/>
      <dgm:spPr/>
    </dgm:pt>
    <dgm:pt modelId="{3BCCF9C6-953F-48AA-B504-C41D6319A5D3}" type="pres">
      <dgm:prSet presAssocID="{039E813E-197F-4EAB-A598-78E1FBB8A362}" presName="composite" presStyleCnt="0"/>
      <dgm:spPr/>
    </dgm:pt>
    <dgm:pt modelId="{8042116B-795D-4B0D-93D5-23E25C74AFD2}" type="pres">
      <dgm:prSet presAssocID="{039E813E-197F-4EAB-A598-78E1FBB8A362}" presName="imgShp" presStyleLbl="fgImgPlace1" presStyleIdx="2" presStyleCnt="4"/>
      <dgm:spPr/>
    </dgm:pt>
    <dgm:pt modelId="{FAF4E1A2-0F74-468D-8D29-026FE80F1D59}" type="pres">
      <dgm:prSet presAssocID="{039E813E-197F-4EAB-A598-78E1FBB8A362}" presName="txShp" presStyleLbl="node1" presStyleIdx="2" presStyleCnt="4">
        <dgm:presLayoutVars>
          <dgm:bulletEnabled val="1"/>
        </dgm:presLayoutVars>
      </dgm:prSet>
      <dgm:spPr/>
      <dgm:t>
        <a:bodyPr/>
        <a:lstStyle/>
        <a:p>
          <a:endParaRPr lang="en-US"/>
        </a:p>
      </dgm:t>
    </dgm:pt>
    <dgm:pt modelId="{A72CAF2E-4D69-4B72-8996-9F9DABABC8AD}" type="pres">
      <dgm:prSet presAssocID="{2A479FB4-F269-40BC-B1D1-4A143A7862BE}" presName="spacing" presStyleCnt="0"/>
      <dgm:spPr/>
    </dgm:pt>
    <dgm:pt modelId="{F039756F-1729-47BC-ABE7-4023E41C1E02}" type="pres">
      <dgm:prSet presAssocID="{E74E3518-938C-4FFD-BACC-B29F498378FF}" presName="composite" presStyleCnt="0"/>
      <dgm:spPr/>
    </dgm:pt>
    <dgm:pt modelId="{A08E13CB-082D-4105-ABA8-FF859835FC20}" type="pres">
      <dgm:prSet presAssocID="{E74E3518-938C-4FFD-BACC-B29F498378FF}" presName="imgShp" presStyleLbl="fgImgPlace1" presStyleIdx="3" presStyleCnt="4"/>
      <dgm:spPr/>
    </dgm:pt>
    <dgm:pt modelId="{E11D1C71-1CE9-4570-AF8F-AEB55D7BF526}" type="pres">
      <dgm:prSet presAssocID="{E74E3518-938C-4FFD-BACC-B29F498378FF}" presName="txShp" presStyleLbl="node1" presStyleIdx="3" presStyleCnt="4">
        <dgm:presLayoutVars>
          <dgm:bulletEnabled val="1"/>
        </dgm:presLayoutVars>
      </dgm:prSet>
      <dgm:spPr/>
      <dgm:t>
        <a:bodyPr/>
        <a:lstStyle/>
        <a:p>
          <a:endParaRPr lang="en-US"/>
        </a:p>
      </dgm:t>
    </dgm:pt>
  </dgm:ptLst>
  <dgm:cxnLst>
    <dgm:cxn modelId="{3FC003B8-0D5E-4770-83EA-D338312E2218}" srcId="{24BF9E9C-FB5D-48DE-9879-3E33E4AF43F0}" destId="{B93120F2-5A93-49D6-8CA2-CACE9059B94E}" srcOrd="0" destOrd="0" parTransId="{76559375-6BA0-457A-8942-84EBFF31C5AF}" sibTransId="{3717A6F4-D872-43DB-8EDB-F1211407927F}"/>
    <dgm:cxn modelId="{56DB9F99-F706-4C36-A6EE-EC614F16D45D}" type="presOf" srcId="{5ED1D28B-86BD-4177-BFBC-A2628A539BF4}" destId="{C2CF5096-ACA5-4666-BFDE-B6FC99ECF83C}" srcOrd="0" destOrd="0" presId="urn:microsoft.com/office/officeart/2005/8/layout/vList3"/>
    <dgm:cxn modelId="{BCFDE2EE-6F1C-4899-9638-EF5F0E260B75}" type="presOf" srcId="{039E813E-197F-4EAB-A598-78E1FBB8A362}" destId="{FAF4E1A2-0F74-468D-8D29-026FE80F1D59}" srcOrd="0" destOrd="0" presId="urn:microsoft.com/office/officeart/2005/8/layout/vList3"/>
    <dgm:cxn modelId="{9D6C098A-A46F-49D2-9FFC-4F7D0E6DD161}" type="presOf" srcId="{B93120F2-5A93-49D6-8CA2-CACE9059B94E}" destId="{68EB4EF4-3A83-4DD2-B11A-072D1F1D4249}" srcOrd="0" destOrd="0" presId="urn:microsoft.com/office/officeart/2005/8/layout/vList3"/>
    <dgm:cxn modelId="{3829D306-AEA6-4CFC-BB93-25D2B8217E28}" type="presOf" srcId="{E74E3518-938C-4FFD-BACC-B29F498378FF}" destId="{E11D1C71-1CE9-4570-AF8F-AEB55D7BF526}" srcOrd="0" destOrd="0" presId="urn:microsoft.com/office/officeart/2005/8/layout/vList3"/>
    <dgm:cxn modelId="{58BE981D-1C85-4384-BD57-771AB7556B40}" srcId="{24BF9E9C-FB5D-48DE-9879-3E33E4AF43F0}" destId="{E74E3518-938C-4FFD-BACC-B29F498378FF}" srcOrd="3" destOrd="0" parTransId="{EDE08115-809A-424F-98B2-DA941E9B62C1}" sibTransId="{B0C60F20-BD82-49F0-B52E-6F5A5F2C452F}"/>
    <dgm:cxn modelId="{22AA1797-F118-4F4E-A979-42AEA5447FD4}" srcId="{24BF9E9C-FB5D-48DE-9879-3E33E4AF43F0}" destId="{5ED1D28B-86BD-4177-BFBC-A2628A539BF4}" srcOrd="1" destOrd="0" parTransId="{03315CE4-1D2C-4A69-A835-10B973406698}" sibTransId="{1915D056-21C2-4925-B24D-DA2BF9EF0D31}"/>
    <dgm:cxn modelId="{488E644C-CF5A-4477-93A1-A8DC18B0B620}" srcId="{24BF9E9C-FB5D-48DE-9879-3E33E4AF43F0}" destId="{039E813E-197F-4EAB-A598-78E1FBB8A362}" srcOrd="2" destOrd="0" parTransId="{7D1DAAA1-1B2A-4192-B78C-DB58101EFF7B}" sibTransId="{2A479FB4-F269-40BC-B1D1-4A143A7862BE}"/>
    <dgm:cxn modelId="{F42BC94A-BDF3-4772-B649-40250D1BC574}" type="presOf" srcId="{24BF9E9C-FB5D-48DE-9879-3E33E4AF43F0}" destId="{42D8D981-41BD-4DC3-B5E0-A4BE91275D47}" srcOrd="0" destOrd="0" presId="urn:microsoft.com/office/officeart/2005/8/layout/vList3"/>
    <dgm:cxn modelId="{B004B2CC-D697-49BE-81D6-02B5184FE382}" type="presParOf" srcId="{42D8D981-41BD-4DC3-B5E0-A4BE91275D47}" destId="{1DA4EAC7-5D45-40C1-B621-A89BBC841F6B}" srcOrd="0" destOrd="0" presId="urn:microsoft.com/office/officeart/2005/8/layout/vList3"/>
    <dgm:cxn modelId="{47241C31-8E7B-411D-8D22-69E82FE17781}" type="presParOf" srcId="{1DA4EAC7-5D45-40C1-B621-A89BBC841F6B}" destId="{3FA6BE0F-B8DB-4F1C-A625-BD8A91983ACA}" srcOrd="0" destOrd="0" presId="urn:microsoft.com/office/officeart/2005/8/layout/vList3"/>
    <dgm:cxn modelId="{D83849AF-2538-4F0A-BD2C-E5C60E493D73}" type="presParOf" srcId="{1DA4EAC7-5D45-40C1-B621-A89BBC841F6B}" destId="{68EB4EF4-3A83-4DD2-B11A-072D1F1D4249}" srcOrd="1" destOrd="0" presId="urn:microsoft.com/office/officeart/2005/8/layout/vList3"/>
    <dgm:cxn modelId="{89F22973-8D6F-477B-AB7C-3091DDB28207}" type="presParOf" srcId="{42D8D981-41BD-4DC3-B5E0-A4BE91275D47}" destId="{F822D5BF-522E-4257-8C94-19836558393C}" srcOrd="1" destOrd="0" presId="urn:microsoft.com/office/officeart/2005/8/layout/vList3"/>
    <dgm:cxn modelId="{D0469CB7-5A43-40AE-93D1-0FF178ED3195}" type="presParOf" srcId="{42D8D981-41BD-4DC3-B5E0-A4BE91275D47}" destId="{0FA63756-15C1-418A-A355-CC6616A84A0E}" srcOrd="2" destOrd="0" presId="urn:microsoft.com/office/officeart/2005/8/layout/vList3"/>
    <dgm:cxn modelId="{3A598F52-445A-4DE4-BD80-256A6A522268}" type="presParOf" srcId="{0FA63756-15C1-418A-A355-CC6616A84A0E}" destId="{5061CC32-1875-4067-8D11-20F889270FDA}" srcOrd="0" destOrd="0" presId="urn:microsoft.com/office/officeart/2005/8/layout/vList3"/>
    <dgm:cxn modelId="{668EB215-77A0-4650-97E0-B0395AFF6F1B}" type="presParOf" srcId="{0FA63756-15C1-418A-A355-CC6616A84A0E}" destId="{C2CF5096-ACA5-4666-BFDE-B6FC99ECF83C}" srcOrd="1" destOrd="0" presId="urn:microsoft.com/office/officeart/2005/8/layout/vList3"/>
    <dgm:cxn modelId="{C3007594-91D6-4B69-80B7-CE10CD73C0C7}" type="presParOf" srcId="{42D8D981-41BD-4DC3-B5E0-A4BE91275D47}" destId="{A458FFBB-561C-4597-965A-ABD543D4F66B}" srcOrd="3" destOrd="0" presId="urn:microsoft.com/office/officeart/2005/8/layout/vList3"/>
    <dgm:cxn modelId="{346C99FA-0991-4266-AE9D-48EAD08FCBA6}" type="presParOf" srcId="{42D8D981-41BD-4DC3-B5E0-A4BE91275D47}" destId="{3BCCF9C6-953F-48AA-B504-C41D6319A5D3}" srcOrd="4" destOrd="0" presId="urn:microsoft.com/office/officeart/2005/8/layout/vList3"/>
    <dgm:cxn modelId="{584B36FC-39AE-42EE-B5C7-A0FDB3386468}" type="presParOf" srcId="{3BCCF9C6-953F-48AA-B504-C41D6319A5D3}" destId="{8042116B-795D-4B0D-93D5-23E25C74AFD2}" srcOrd="0" destOrd="0" presId="urn:microsoft.com/office/officeart/2005/8/layout/vList3"/>
    <dgm:cxn modelId="{729B5D83-DD20-4A43-92C8-2ADCAFF6714A}" type="presParOf" srcId="{3BCCF9C6-953F-48AA-B504-C41D6319A5D3}" destId="{FAF4E1A2-0F74-468D-8D29-026FE80F1D59}" srcOrd="1" destOrd="0" presId="urn:microsoft.com/office/officeart/2005/8/layout/vList3"/>
    <dgm:cxn modelId="{2E6592CC-9D03-42DF-B57E-B971397C580D}" type="presParOf" srcId="{42D8D981-41BD-4DC3-B5E0-A4BE91275D47}" destId="{A72CAF2E-4D69-4B72-8996-9F9DABABC8AD}" srcOrd="5" destOrd="0" presId="urn:microsoft.com/office/officeart/2005/8/layout/vList3"/>
    <dgm:cxn modelId="{FBD48AA7-5EBF-437B-968E-095749D861C7}" type="presParOf" srcId="{42D8D981-41BD-4DC3-B5E0-A4BE91275D47}" destId="{F039756F-1729-47BC-ABE7-4023E41C1E02}" srcOrd="6" destOrd="0" presId="urn:microsoft.com/office/officeart/2005/8/layout/vList3"/>
    <dgm:cxn modelId="{12B1A87D-0574-459B-A346-2600A69C7C4F}" type="presParOf" srcId="{F039756F-1729-47BC-ABE7-4023E41C1E02}" destId="{A08E13CB-082D-4105-ABA8-FF859835FC20}" srcOrd="0" destOrd="0" presId="urn:microsoft.com/office/officeart/2005/8/layout/vList3"/>
    <dgm:cxn modelId="{9E16BD75-D5C5-4922-A0CB-B06C76F298FB}" type="presParOf" srcId="{F039756F-1729-47BC-ABE7-4023E41C1E02}" destId="{E11D1C71-1CE9-4570-AF8F-AEB55D7BF526}"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6C51B11-4019-474C-BC1F-C2A5C7DB167C}" type="doc">
      <dgm:prSet loTypeId="urn:diagrams.loki3.com/BracketList" loCatId="list" qsTypeId="urn:microsoft.com/office/officeart/2005/8/quickstyle/simple1" qsCatId="simple" csTypeId="urn:microsoft.com/office/officeart/2005/8/colors/accent1_2" csCatId="accent1" phldr="1"/>
      <dgm:spPr/>
      <dgm:t>
        <a:bodyPr/>
        <a:lstStyle/>
        <a:p>
          <a:endParaRPr lang="en-US"/>
        </a:p>
      </dgm:t>
    </dgm:pt>
    <dgm:pt modelId="{0D61B49A-8786-4D13-89DC-1AD6F578624D}">
      <dgm:prSet custT="1"/>
      <dgm:spPr/>
      <dgm:t>
        <a:bodyPr/>
        <a:lstStyle/>
        <a:p>
          <a:pPr rtl="1"/>
          <a:r>
            <a:rPr lang="ar-OM" sz="2400" b="1" dirty="0" smtClean="0"/>
            <a:t>2- وفي المدينة المنورة أصبح </a:t>
          </a:r>
          <a:r>
            <a:rPr lang="ar-OM" sz="2400" b="1" u="sng" dirty="0" smtClean="0"/>
            <a:t>المسجد</a:t>
          </a:r>
          <a:r>
            <a:rPr lang="ar-OM" sz="2400" b="1" dirty="0" smtClean="0"/>
            <a:t> هو المكان المناسب لنشر العلم والمعرفة</a:t>
          </a:r>
          <a:endParaRPr lang="ar-SA" sz="2400" b="1" dirty="0" smtClean="0"/>
        </a:p>
        <a:p>
          <a:pPr rtl="1"/>
          <a:r>
            <a:rPr lang="ar-OM" sz="2400" b="1" dirty="0" smtClean="0"/>
            <a:t> ومن المسجد أنطلقت مؤسسة تعليمية جديدة اخرى هي </a:t>
          </a:r>
          <a:r>
            <a:rPr lang="ar-OM" sz="2400" b="1" u="sng" dirty="0" smtClean="0"/>
            <a:t>الكتاتيب</a:t>
          </a:r>
          <a:r>
            <a:rPr lang="ar-OM" sz="2400" b="1" dirty="0" smtClean="0"/>
            <a:t> والتي هي عبارة عن مجموعة من التلاميذ وطلبة العلم تتحلق حول المعلم</a:t>
          </a:r>
          <a:endParaRPr lang="en-US" sz="2400" b="1" dirty="0"/>
        </a:p>
      </dgm:t>
    </dgm:pt>
    <dgm:pt modelId="{AA7B0595-DA4F-46C9-BAFF-1BBB0BF2C318}" type="parTrans" cxnId="{DB8E8F68-74A5-47EE-A032-77C390687F3C}">
      <dgm:prSet/>
      <dgm:spPr/>
      <dgm:t>
        <a:bodyPr/>
        <a:lstStyle/>
        <a:p>
          <a:endParaRPr lang="en-US"/>
        </a:p>
      </dgm:t>
    </dgm:pt>
    <dgm:pt modelId="{2B27E54C-942A-4D3B-9F0F-FED2406A79A0}" type="sibTrans" cxnId="{DB8E8F68-74A5-47EE-A032-77C390687F3C}">
      <dgm:prSet/>
      <dgm:spPr/>
      <dgm:t>
        <a:bodyPr/>
        <a:lstStyle/>
        <a:p>
          <a:endParaRPr lang="en-US"/>
        </a:p>
      </dgm:t>
    </dgm:pt>
    <dgm:pt modelId="{F06553EF-3F3A-4E19-8D8E-55FB03A69F48}">
      <dgm:prSet custT="1"/>
      <dgm:spPr/>
      <dgm:t>
        <a:bodyPr/>
        <a:lstStyle/>
        <a:p>
          <a:pPr algn="ctr" rtl="1"/>
          <a:r>
            <a:rPr lang="ar-OM" sz="3200" b="1" u="sng" dirty="0" smtClean="0"/>
            <a:t>في عهد الخلفاء الراشدين:</a:t>
          </a:r>
          <a:endParaRPr lang="en-US" sz="3200" b="1" dirty="0"/>
        </a:p>
      </dgm:t>
    </dgm:pt>
    <dgm:pt modelId="{F27EAC77-C12D-4EED-BC60-68DCE4D92606}" type="parTrans" cxnId="{75F3E9C7-0125-4161-B935-6FFA1728195A}">
      <dgm:prSet/>
      <dgm:spPr/>
      <dgm:t>
        <a:bodyPr/>
        <a:lstStyle/>
        <a:p>
          <a:endParaRPr lang="en-US"/>
        </a:p>
      </dgm:t>
    </dgm:pt>
    <dgm:pt modelId="{CD0D88C0-BEDB-4EDB-906D-8B6C1102A589}" type="sibTrans" cxnId="{75F3E9C7-0125-4161-B935-6FFA1728195A}">
      <dgm:prSet/>
      <dgm:spPr/>
      <dgm:t>
        <a:bodyPr/>
        <a:lstStyle/>
        <a:p>
          <a:endParaRPr lang="en-US"/>
        </a:p>
      </dgm:t>
    </dgm:pt>
    <dgm:pt modelId="{9E902D91-64D9-4849-B4A4-365D29A05112}">
      <dgm:prSet custT="1"/>
      <dgm:spPr/>
      <dgm:t>
        <a:bodyPr/>
        <a:lstStyle/>
        <a:p>
          <a:pPr algn="ctr" rtl="1"/>
          <a:r>
            <a:rPr lang="ar-OM" sz="2800" b="1" dirty="0" smtClean="0"/>
            <a:t>لقد كان لانقطاع الوحي وتوسع حدود الدولة الاسلامية نتيجة الفتوحات وتفاعل المسلمين مع الحضارات المجاورة كالفرس والروم أن اصبحت </a:t>
          </a:r>
          <a:r>
            <a:rPr lang="ar-OM" sz="2800" b="1" u="sng" dirty="0" smtClean="0"/>
            <a:t>ثقافة هذه الشعوب </a:t>
          </a:r>
          <a:r>
            <a:rPr lang="ar-OM" sz="2800" b="1" dirty="0" smtClean="0"/>
            <a:t>في متناول المسلمين</a:t>
          </a:r>
          <a:endParaRPr lang="en-US" sz="3200" b="1" dirty="0"/>
        </a:p>
      </dgm:t>
    </dgm:pt>
    <dgm:pt modelId="{6FCED4E6-D8DA-425B-B818-8D8F3D2B6222}" type="parTrans" cxnId="{669F5965-3CD0-4E80-8E20-67FCD2C087EB}">
      <dgm:prSet/>
      <dgm:spPr/>
      <dgm:t>
        <a:bodyPr/>
        <a:lstStyle/>
        <a:p>
          <a:endParaRPr lang="en-US"/>
        </a:p>
      </dgm:t>
    </dgm:pt>
    <dgm:pt modelId="{3599CE8B-9322-41B4-A423-776A171BFF32}" type="sibTrans" cxnId="{669F5965-3CD0-4E80-8E20-67FCD2C087EB}">
      <dgm:prSet/>
      <dgm:spPr/>
      <dgm:t>
        <a:bodyPr/>
        <a:lstStyle/>
        <a:p>
          <a:endParaRPr lang="en-US"/>
        </a:p>
      </dgm:t>
    </dgm:pt>
    <dgm:pt modelId="{D9028094-EFDC-493F-A1D2-4A10A9226326}">
      <dgm:prSet custT="1"/>
      <dgm:spPr/>
      <dgm:t>
        <a:bodyPr/>
        <a:lstStyle/>
        <a:p>
          <a:pPr algn="ctr" rtl="1"/>
          <a:endParaRPr lang="en-US" sz="3200" b="1" dirty="0"/>
        </a:p>
      </dgm:t>
    </dgm:pt>
    <dgm:pt modelId="{BBBC3F64-89A8-4237-93BC-24220C8C80DE}" type="parTrans" cxnId="{A9FCDF3E-F0FA-4A54-BFC3-96B1B112F2EF}">
      <dgm:prSet/>
      <dgm:spPr/>
      <dgm:t>
        <a:bodyPr/>
        <a:lstStyle/>
        <a:p>
          <a:endParaRPr lang="en-US"/>
        </a:p>
      </dgm:t>
    </dgm:pt>
    <dgm:pt modelId="{0422C7C3-9CF1-4560-9F7A-1280E71D1090}" type="sibTrans" cxnId="{A9FCDF3E-F0FA-4A54-BFC3-96B1B112F2EF}">
      <dgm:prSet/>
      <dgm:spPr/>
      <dgm:t>
        <a:bodyPr/>
        <a:lstStyle/>
        <a:p>
          <a:endParaRPr lang="en-US"/>
        </a:p>
      </dgm:t>
    </dgm:pt>
    <dgm:pt modelId="{44F0F07F-E23F-4EA7-9710-3C53314FD961}">
      <dgm:prSet custT="1"/>
      <dgm:spPr/>
      <dgm:t>
        <a:bodyPr/>
        <a:lstStyle/>
        <a:p>
          <a:pPr algn="ctr" rtl="1"/>
          <a:r>
            <a:rPr lang="ar-OM" sz="2800" b="1" dirty="0" smtClean="0"/>
            <a:t> وفي المقابل ظل </a:t>
          </a:r>
          <a:r>
            <a:rPr lang="ar-OM" sz="2800" b="1" u="sng" dirty="0" smtClean="0"/>
            <a:t>الم</a:t>
          </a:r>
          <a:r>
            <a:rPr lang="ar-SA" sz="2800" b="1" u="sng" dirty="0" smtClean="0"/>
            <a:t>سجد</a:t>
          </a:r>
          <a:r>
            <a:rPr lang="ar-OM" sz="2800" b="1" u="sng" dirty="0" smtClean="0"/>
            <a:t> </a:t>
          </a:r>
          <a:r>
            <a:rPr lang="ar-OM" sz="2800" b="1" dirty="0" smtClean="0"/>
            <a:t>هو مركز التعليم والتعلم كما كان في عهد رسول الله عليه أفضل الصلاة وأزكى تسليم</a:t>
          </a:r>
          <a:endParaRPr lang="en-US" sz="3200" b="1" dirty="0"/>
        </a:p>
      </dgm:t>
    </dgm:pt>
    <dgm:pt modelId="{79139507-9013-4DBD-B864-D14C39A3E82E}" type="parTrans" cxnId="{60BDFBBD-E28A-4559-BDF9-FDE884694525}">
      <dgm:prSet/>
      <dgm:spPr/>
    </dgm:pt>
    <dgm:pt modelId="{153801E8-D300-405D-82C1-E20E4164FDC4}" type="sibTrans" cxnId="{60BDFBBD-E28A-4559-BDF9-FDE884694525}">
      <dgm:prSet/>
      <dgm:spPr/>
    </dgm:pt>
    <dgm:pt modelId="{7FA1EA99-AD37-4A55-98A6-FD985F624D1D}" type="pres">
      <dgm:prSet presAssocID="{D6C51B11-4019-474C-BC1F-C2A5C7DB167C}" presName="Name0" presStyleCnt="0">
        <dgm:presLayoutVars>
          <dgm:dir/>
          <dgm:animLvl val="lvl"/>
          <dgm:resizeHandles val="exact"/>
        </dgm:presLayoutVars>
      </dgm:prSet>
      <dgm:spPr/>
      <dgm:t>
        <a:bodyPr/>
        <a:lstStyle/>
        <a:p>
          <a:endParaRPr lang="en-US"/>
        </a:p>
      </dgm:t>
    </dgm:pt>
    <dgm:pt modelId="{1D09E4AC-4B23-4E18-B0BC-6E353C2D1DA9}" type="pres">
      <dgm:prSet presAssocID="{0D61B49A-8786-4D13-89DC-1AD6F578624D}" presName="linNode" presStyleCnt="0"/>
      <dgm:spPr/>
    </dgm:pt>
    <dgm:pt modelId="{7CBC5BD3-A8F2-4D22-8892-5351838288C6}" type="pres">
      <dgm:prSet presAssocID="{0D61B49A-8786-4D13-89DC-1AD6F578624D}" presName="parTx" presStyleLbl="revTx" presStyleIdx="0" presStyleCnt="1">
        <dgm:presLayoutVars>
          <dgm:chMax val="1"/>
          <dgm:bulletEnabled val="1"/>
        </dgm:presLayoutVars>
      </dgm:prSet>
      <dgm:spPr/>
      <dgm:t>
        <a:bodyPr/>
        <a:lstStyle/>
        <a:p>
          <a:endParaRPr lang="en-US"/>
        </a:p>
      </dgm:t>
    </dgm:pt>
    <dgm:pt modelId="{E696978D-19F7-46C7-800B-F6635939764A}" type="pres">
      <dgm:prSet presAssocID="{0D61B49A-8786-4D13-89DC-1AD6F578624D}" presName="bracket" presStyleLbl="parChTrans1D1" presStyleIdx="0" presStyleCnt="1"/>
      <dgm:spPr/>
    </dgm:pt>
    <dgm:pt modelId="{66BC958B-99CA-49E2-A106-4C43C1215618}" type="pres">
      <dgm:prSet presAssocID="{0D61B49A-8786-4D13-89DC-1AD6F578624D}" presName="spH" presStyleCnt="0"/>
      <dgm:spPr/>
    </dgm:pt>
    <dgm:pt modelId="{47044626-ACBD-4D91-ACCA-55C7314AE51F}" type="pres">
      <dgm:prSet presAssocID="{0D61B49A-8786-4D13-89DC-1AD6F578624D}" presName="desTx" presStyleLbl="node1" presStyleIdx="0" presStyleCnt="1">
        <dgm:presLayoutVars>
          <dgm:bulletEnabled val="1"/>
        </dgm:presLayoutVars>
      </dgm:prSet>
      <dgm:spPr/>
      <dgm:t>
        <a:bodyPr/>
        <a:lstStyle/>
        <a:p>
          <a:endParaRPr lang="en-US"/>
        </a:p>
      </dgm:t>
    </dgm:pt>
  </dgm:ptLst>
  <dgm:cxnLst>
    <dgm:cxn modelId="{A16A6C7E-C030-4ED4-9C45-27125F967EF7}" type="presOf" srcId="{9E902D91-64D9-4849-B4A4-365D29A05112}" destId="{47044626-ACBD-4D91-ACCA-55C7314AE51F}" srcOrd="0" destOrd="2" presId="urn:diagrams.loki3.com/BracketList"/>
    <dgm:cxn modelId="{60BDFBBD-E28A-4559-BDF9-FDE884694525}" srcId="{0D61B49A-8786-4D13-89DC-1AD6F578624D}" destId="{44F0F07F-E23F-4EA7-9710-3C53314FD961}" srcOrd="3" destOrd="0" parTransId="{79139507-9013-4DBD-B864-D14C39A3E82E}" sibTransId="{153801E8-D300-405D-82C1-E20E4164FDC4}"/>
    <dgm:cxn modelId="{DB8E8F68-74A5-47EE-A032-77C390687F3C}" srcId="{D6C51B11-4019-474C-BC1F-C2A5C7DB167C}" destId="{0D61B49A-8786-4D13-89DC-1AD6F578624D}" srcOrd="0" destOrd="0" parTransId="{AA7B0595-DA4F-46C9-BAFF-1BBB0BF2C318}" sibTransId="{2B27E54C-942A-4D3B-9F0F-FED2406A79A0}"/>
    <dgm:cxn modelId="{9F04CFE8-B90C-4236-BF8F-00A1A1348A18}" type="presOf" srcId="{0D61B49A-8786-4D13-89DC-1AD6F578624D}" destId="{7CBC5BD3-A8F2-4D22-8892-5351838288C6}" srcOrd="0" destOrd="0" presId="urn:diagrams.loki3.com/BracketList"/>
    <dgm:cxn modelId="{65D13102-D0B3-44D5-B879-8F55B5BCDE4A}" type="presOf" srcId="{D9028094-EFDC-493F-A1D2-4A10A9226326}" destId="{47044626-ACBD-4D91-ACCA-55C7314AE51F}" srcOrd="0" destOrd="1" presId="urn:diagrams.loki3.com/BracketList"/>
    <dgm:cxn modelId="{A9FCDF3E-F0FA-4A54-BFC3-96B1B112F2EF}" srcId="{0D61B49A-8786-4D13-89DC-1AD6F578624D}" destId="{D9028094-EFDC-493F-A1D2-4A10A9226326}" srcOrd="1" destOrd="0" parTransId="{BBBC3F64-89A8-4237-93BC-24220C8C80DE}" sibTransId="{0422C7C3-9CF1-4560-9F7A-1280E71D1090}"/>
    <dgm:cxn modelId="{2BABAC3D-42F4-4603-A0D6-CD081A96AD60}" type="presOf" srcId="{44F0F07F-E23F-4EA7-9710-3C53314FD961}" destId="{47044626-ACBD-4D91-ACCA-55C7314AE51F}" srcOrd="0" destOrd="3" presId="urn:diagrams.loki3.com/BracketList"/>
    <dgm:cxn modelId="{669F5965-3CD0-4E80-8E20-67FCD2C087EB}" srcId="{0D61B49A-8786-4D13-89DC-1AD6F578624D}" destId="{9E902D91-64D9-4849-B4A4-365D29A05112}" srcOrd="2" destOrd="0" parTransId="{6FCED4E6-D8DA-425B-B818-8D8F3D2B6222}" sibTransId="{3599CE8B-9322-41B4-A423-776A171BFF32}"/>
    <dgm:cxn modelId="{EDB057D8-22F7-4911-B3DE-26E9BD262471}" type="presOf" srcId="{F06553EF-3F3A-4E19-8D8E-55FB03A69F48}" destId="{47044626-ACBD-4D91-ACCA-55C7314AE51F}" srcOrd="0" destOrd="0" presId="urn:diagrams.loki3.com/BracketList"/>
    <dgm:cxn modelId="{75F3E9C7-0125-4161-B935-6FFA1728195A}" srcId="{0D61B49A-8786-4D13-89DC-1AD6F578624D}" destId="{F06553EF-3F3A-4E19-8D8E-55FB03A69F48}" srcOrd="0" destOrd="0" parTransId="{F27EAC77-C12D-4EED-BC60-68DCE4D92606}" sibTransId="{CD0D88C0-BEDB-4EDB-906D-8B6C1102A589}"/>
    <dgm:cxn modelId="{638F25FD-8C5C-4343-99C2-E65909509035}" type="presOf" srcId="{D6C51B11-4019-474C-BC1F-C2A5C7DB167C}" destId="{7FA1EA99-AD37-4A55-98A6-FD985F624D1D}" srcOrd="0" destOrd="0" presId="urn:diagrams.loki3.com/BracketList"/>
    <dgm:cxn modelId="{AF60379E-6B1F-4AD4-839F-C51E8359B4F7}" type="presParOf" srcId="{7FA1EA99-AD37-4A55-98A6-FD985F624D1D}" destId="{1D09E4AC-4B23-4E18-B0BC-6E353C2D1DA9}" srcOrd="0" destOrd="0" presId="urn:diagrams.loki3.com/BracketList"/>
    <dgm:cxn modelId="{71E7A773-70F7-4D9D-8FA6-00AE4881EBB7}" type="presParOf" srcId="{1D09E4AC-4B23-4E18-B0BC-6E353C2D1DA9}" destId="{7CBC5BD3-A8F2-4D22-8892-5351838288C6}" srcOrd="0" destOrd="0" presId="urn:diagrams.loki3.com/BracketList"/>
    <dgm:cxn modelId="{96453B27-C95B-49D2-9D42-479C57DEC9CA}" type="presParOf" srcId="{1D09E4AC-4B23-4E18-B0BC-6E353C2D1DA9}" destId="{E696978D-19F7-46C7-800B-F6635939764A}" srcOrd="1" destOrd="0" presId="urn:diagrams.loki3.com/BracketList"/>
    <dgm:cxn modelId="{F60251DE-B824-477C-890A-B0FF706EA575}" type="presParOf" srcId="{1D09E4AC-4B23-4E18-B0BC-6E353C2D1DA9}" destId="{66BC958B-99CA-49E2-A106-4C43C1215618}" srcOrd="2" destOrd="0" presId="urn:diagrams.loki3.com/BracketList"/>
    <dgm:cxn modelId="{A2FADDC3-0905-47CD-A124-20943C9063C0}" type="presParOf" srcId="{1D09E4AC-4B23-4E18-B0BC-6E353C2D1DA9}" destId="{47044626-ACBD-4D91-ACCA-55C7314AE51F}" srcOrd="3" destOrd="0" presId="urn:diagrams.loki3.com/Bracke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7C48DBA-FA32-4319-93A7-B56C404CC912}" type="doc">
      <dgm:prSet loTypeId="urn:microsoft.com/office/officeart/2005/8/layout/vList6" loCatId="process" qsTypeId="urn:microsoft.com/office/officeart/2005/8/quickstyle/simple1" qsCatId="simple" csTypeId="urn:microsoft.com/office/officeart/2005/8/colors/accent1_2" csCatId="accent1" phldr="1"/>
      <dgm:spPr/>
      <dgm:t>
        <a:bodyPr/>
        <a:lstStyle/>
        <a:p>
          <a:endParaRPr lang="en-US"/>
        </a:p>
      </dgm:t>
    </dgm:pt>
    <dgm:pt modelId="{6522C8B7-E04A-4036-886A-55447DE19D96}">
      <dgm:prSet/>
      <dgm:spPr/>
      <dgm:t>
        <a:bodyPr/>
        <a:lstStyle/>
        <a:p>
          <a:pPr rtl="1"/>
          <a:r>
            <a:rPr lang="ar-OM" b="1" dirty="0" smtClean="0"/>
            <a:t>كان لأمتداد الدولة الاسلامية واحتكاكها بالحضارات الاخرى الاثر في نقل </a:t>
          </a:r>
          <a:r>
            <a:rPr lang="ar-OM" b="1" u="sng" dirty="0" smtClean="0"/>
            <a:t>الفكر الاداري </a:t>
          </a:r>
        </a:p>
        <a:p>
          <a:pPr rtl="1"/>
          <a:endParaRPr lang="ar-SA" b="1" dirty="0" smtClean="0"/>
        </a:p>
        <a:p>
          <a:pPr rtl="1"/>
          <a:r>
            <a:rPr lang="ar-OM" b="1" dirty="0" smtClean="0"/>
            <a:t>كظهور المؤسسات الادارية مثل </a:t>
          </a:r>
          <a:r>
            <a:rPr lang="ar-SA" b="1" dirty="0" smtClean="0"/>
            <a:t>:</a:t>
          </a:r>
        </a:p>
        <a:p>
          <a:pPr rtl="1"/>
          <a:r>
            <a:rPr lang="ar-OM" b="1" dirty="0" smtClean="0"/>
            <a:t>نظام الوزارات والحاجب وظهور العديد من الحركات الادبية</a:t>
          </a:r>
        </a:p>
        <a:p>
          <a:pPr rtl="1"/>
          <a:r>
            <a:rPr lang="ar-OM" b="1" dirty="0" smtClean="0"/>
            <a:t> اضافة الى </a:t>
          </a:r>
          <a:r>
            <a:rPr lang="ar-OM" b="1" u="sng" dirty="0" smtClean="0"/>
            <a:t>الاهتمام بالعلوم اللغوية والتراث والأدب </a:t>
          </a:r>
          <a:endParaRPr lang="ar-SA" b="1" u="sng" dirty="0" smtClean="0"/>
        </a:p>
        <a:p>
          <a:pPr rtl="1"/>
          <a:endParaRPr lang="ar-OM" b="1" u="sng" dirty="0" smtClean="0"/>
        </a:p>
        <a:p>
          <a:pPr rtl="1"/>
          <a:r>
            <a:rPr lang="ar-OM" b="1" dirty="0" smtClean="0"/>
            <a:t>وبرزت </a:t>
          </a:r>
          <a:r>
            <a:rPr lang="ar-OM" b="1" u="sng" dirty="0" smtClean="0"/>
            <a:t>مراكز العلم </a:t>
          </a:r>
          <a:r>
            <a:rPr lang="ar-OM" b="1" dirty="0" smtClean="0"/>
            <a:t>في بعض المدن مثل: مكة المكرمة والمدينة المنورة والكوفة والبصرة ودمشق</a:t>
          </a:r>
          <a:endParaRPr lang="en-US" b="1" dirty="0"/>
        </a:p>
      </dgm:t>
    </dgm:pt>
    <dgm:pt modelId="{F29EF817-AFB3-40B1-8AE9-CD2718FA8D12}" type="parTrans" cxnId="{BCD48C1B-F594-4CAE-A251-128FF8AE648B}">
      <dgm:prSet/>
      <dgm:spPr/>
      <dgm:t>
        <a:bodyPr/>
        <a:lstStyle/>
        <a:p>
          <a:endParaRPr lang="en-US"/>
        </a:p>
      </dgm:t>
    </dgm:pt>
    <dgm:pt modelId="{2F287E05-BF28-4AD0-B204-A07D83060791}" type="sibTrans" cxnId="{BCD48C1B-F594-4CAE-A251-128FF8AE648B}">
      <dgm:prSet/>
      <dgm:spPr/>
      <dgm:t>
        <a:bodyPr/>
        <a:lstStyle/>
        <a:p>
          <a:endParaRPr lang="en-US"/>
        </a:p>
      </dgm:t>
    </dgm:pt>
    <dgm:pt modelId="{4EE25E9E-3CE0-4EE7-BDB7-1ABB10FB3900}" type="pres">
      <dgm:prSet presAssocID="{C7C48DBA-FA32-4319-93A7-B56C404CC912}" presName="Name0" presStyleCnt="0">
        <dgm:presLayoutVars>
          <dgm:dir/>
          <dgm:animLvl val="lvl"/>
          <dgm:resizeHandles/>
        </dgm:presLayoutVars>
      </dgm:prSet>
      <dgm:spPr/>
      <dgm:t>
        <a:bodyPr/>
        <a:lstStyle/>
        <a:p>
          <a:endParaRPr lang="en-US"/>
        </a:p>
      </dgm:t>
    </dgm:pt>
    <dgm:pt modelId="{9DD7477A-933B-429D-B794-134181AE2057}" type="pres">
      <dgm:prSet presAssocID="{6522C8B7-E04A-4036-886A-55447DE19D96}" presName="linNode" presStyleCnt="0"/>
      <dgm:spPr/>
    </dgm:pt>
    <dgm:pt modelId="{15D26928-87E2-439D-9F29-ED5DE945402A}" type="pres">
      <dgm:prSet presAssocID="{6522C8B7-E04A-4036-886A-55447DE19D96}" presName="parentShp" presStyleLbl="node1" presStyleIdx="0" presStyleCnt="1" custScaleX="110626">
        <dgm:presLayoutVars>
          <dgm:bulletEnabled val="1"/>
        </dgm:presLayoutVars>
      </dgm:prSet>
      <dgm:spPr/>
      <dgm:t>
        <a:bodyPr/>
        <a:lstStyle/>
        <a:p>
          <a:endParaRPr lang="en-US"/>
        </a:p>
      </dgm:t>
    </dgm:pt>
    <dgm:pt modelId="{92FA60A7-F406-4B27-8DEB-CF617090E84A}" type="pres">
      <dgm:prSet presAssocID="{6522C8B7-E04A-4036-886A-55447DE19D96}" presName="childShp" presStyleLbl="bgAccFollowNode1" presStyleIdx="0" presStyleCnt="1">
        <dgm:presLayoutVars>
          <dgm:bulletEnabled val="1"/>
        </dgm:presLayoutVars>
      </dgm:prSet>
      <dgm:spPr/>
    </dgm:pt>
  </dgm:ptLst>
  <dgm:cxnLst>
    <dgm:cxn modelId="{01A1BDAE-208A-47FE-91B1-99FFB78C7B2A}" type="presOf" srcId="{6522C8B7-E04A-4036-886A-55447DE19D96}" destId="{15D26928-87E2-439D-9F29-ED5DE945402A}" srcOrd="0" destOrd="0" presId="urn:microsoft.com/office/officeart/2005/8/layout/vList6"/>
    <dgm:cxn modelId="{BCD48C1B-F594-4CAE-A251-128FF8AE648B}" srcId="{C7C48DBA-FA32-4319-93A7-B56C404CC912}" destId="{6522C8B7-E04A-4036-886A-55447DE19D96}" srcOrd="0" destOrd="0" parTransId="{F29EF817-AFB3-40B1-8AE9-CD2718FA8D12}" sibTransId="{2F287E05-BF28-4AD0-B204-A07D83060791}"/>
    <dgm:cxn modelId="{2A18BBA7-03C4-43A3-BB09-E7096A9DFF52}" type="presOf" srcId="{C7C48DBA-FA32-4319-93A7-B56C404CC912}" destId="{4EE25E9E-3CE0-4EE7-BDB7-1ABB10FB3900}" srcOrd="0" destOrd="0" presId="urn:microsoft.com/office/officeart/2005/8/layout/vList6"/>
    <dgm:cxn modelId="{71C4240E-F87F-4B8B-89CB-615EC8519264}" type="presParOf" srcId="{4EE25E9E-3CE0-4EE7-BDB7-1ABB10FB3900}" destId="{9DD7477A-933B-429D-B794-134181AE2057}" srcOrd="0" destOrd="0" presId="urn:microsoft.com/office/officeart/2005/8/layout/vList6"/>
    <dgm:cxn modelId="{D2E014E5-0FBD-473A-AB35-2496D149466F}" type="presParOf" srcId="{9DD7477A-933B-429D-B794-134181AE2057}" destId="{15D26928-87E2-439D-9F29-ED5DE945402A}" srcOrd="0" destOrd="0" presId="urn:microsoft.com/office/officeart/2005/8/layout/vList6"/>
    <dgm:cxn modelId="{A25CFCB7-AD9B-47FA-B1CB-F945A40DAEBF}" type="presParOf" srcId="{9DD7477A-933B-429D-B794-134181AE2057}" destId="{92FA60A7-F406-4B27-8DEB-CF617090E84A}"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514DE73-475E-4D77-9437-78EE62A11A0C}"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en-US"/>
        </a:p>
      </dgm:t>
    </dgm:pt>
    <dgm:pt modelId="{195CE972-47B9-4FD3-80B1-05E14F745D43}">
      <dgm:prSet custT="1"/>
      <dgm:spPr/>
      <dgm:t>
        <a:bodyPr/>
        <a:lstStyle/>
        <a:p>
          <a:pPr algn="ctr" rtl="1"/>
          <a:r>
            <a:rPr lang="ar-OM" sz="2000" b="1" dirty="0" smtClean="0"/>
            <a:t>وصل الفكر التربوي في العصر العباسي خاصة في علوم القران والحديث والشريعة والطب والكيمياء واللغويات والحساب </a:t>
          </a:r>
          <a:r>
            <a:rPr lang="ar-SA" sz="2000" b="1" dirty="0" smtClean="0"/>
            <a:t>قوته، </a:t>
          </a:r>
          <a:r>
            <a:rPr lang="ar-OM" sz="2000" b="1" dirty="0" smtClean="0"/>
            <a:t>وكان يطلق على الفترة الأولى منه </a:t>
          </a:r>
          <a:r>
            <a:rPr lang="ar-OM" sz="2000" b="1" u="sng" dirty="0" smtClean="0"/>
            <a:t>بالعصر الذهبي </a:t>
          </a:r>
          <a:r>
            <a:rPr lang="ar-OM" sz="2000" b="1" dirty="0" smtClean="0"/>
            <a:t>لبروز المفكرين والمؤلفات المختلفة في كافة العلوم ويرجع ذلك إلى:</a:t>
          </a:r>
          <a:endParaRPr lang="en-US" sz="2000" b="1" dirty="0"/>
        </a:p>
      </dgm:t>
    </dgm:pt>
    <dgm:pt modelId="{40315C75-4EF1-427D-B687-2F2373111C19}" type="parTrans" cxnId="{E77F4D37-F293-4BA3-8389-F9ACE3F92200}">
      <dgm:prSet/>
      <dgm:spPr/>
      <dgm:t>
        <a:bodyPr/>
        <a:lstStyle/>
        <a:p>
          <a:endParaRPr lang="en-US"/>
        </a:p>
      </dgm:t>
    </dgm:pt>
    <dgm:pt modelId="{ED031F4D-572F-43B9-89A0-5FA72BD7C610}" type="sibTrans" cxnId="{E77F4D37-F293-4BA3-8389-F9ACE3F92200}">
      <dgm:prSet/>
      <dgm:spPr/>
      <dgm:t>
        <a:bodyPr/>
        <a:lstStyle/>
        <a:p>
          <a:endParaRPr lang="en-US"/>
        </a:p>
      </dgm:t>
    </dgm:pt>
    <dgm:pt modelId="{73B5525B-5385-4986-8A0B-EF035D93C904}">
      <dgm:prSet custT="1"/>
      <dgm:spPr/>
      <dgm:t>
        <a:bodyPr/>
        <a:lstStyle/>
        <a:p>
          <a:pPr algn="r" rtl="1"/>
          <a:r>
            <a:rPr lang="ar-SA" sz="2400" b="1" dirty="0" smtClean="0"/>
            <a:t>1-</a:t>
          </a:r>
          <a:r>
            <a:rPr lang="ar-OM" sz="2400" b="1" dirty="0" smtClean="0"/>
            <a:t>التشجيع على البحث العلمي والادبي بتقديم المكافآت للعلما</a:t>
          </a:r>
          <a:r>
            <a:rPr lang="ar-SA" sz="2400" b="1" dirty="0" smtClean="0"/>
            <a:t>ء </a:t>
          </a:r>
          <a:r>
            <a:rPr lang="ar-OM" sz="2400" b="1" dirty="0" smtClean="0"/>
            <a:t>والمفكرين</a:t>
          </a:r>
          <a:endParaRPr lang="en-US" sz="2400" b="1" dirty="0"/>
        </a:p>
      </dgm:t>
    </dgm:pt>
    <dgm:pt modelId="{396F1838-CEF4-4FB9-A30F-7FEA4CD7022B}" type="parTrans" cxnId="{F2981AD6-76EC-4734-BC67-BE320727182F}">
      <dgm:prSet/>
      <dgm:spPr/>
      <dgm:t>
        <a:bodyPr/>
        <a:lstStyle/>
        <a:p>
          <a:endParaRPr lang="en-US"/>
        </a:p>
      </dgm:t>
    </dgm:pt>
    <dgm:pt modelId="{32FB276C-0A18-488F-96D3-B012BF24AD3B}" type="sibTrans" cxnId="{F2981AD6-76EC-4734-BC67-BE320727182F}">
      <dgm:prSet/>
      <dgm:spPr/>
      <dgm:t>
        <a:bodyPr/>
        <a:lstStyle/>
        <a:p>
          <a:endParaRPr lang="en-US"/>
        </a:p>
      </dgm:t>
    </dgm:pt>
    <dgm:pt modelId="{3B9050C1-BB35-4AD2-8C07-A78D3AA78403}">
      <dgm:prSet custT="1"/>
      <dgm:spPr/>
      <dgm:t>
        <a:bodyPr/>
        <a:lstStyle/>
        <a:p>
          <a:pPr algn="r" rtl="1"/>
          <a:r>
            <a:rPr lang="ar-SA" sz="2800" b="1" dirty="0" smtClean="0"/>
            <a:t>2-</a:t>
          </a:r>
          <a:r>
            <a:rPr lang="ar-OM" sz="2800" b="1" dirty="0" smtClean="0"/>
            <a:t>نشوء حركة الترجمة للكتب الاغريقية</a:t>
          </a:r>
          <a:endParaRPr lang="en-US" sz="2800" b="1" dirty="0"/>
        </a:p>
      </dgm:t>
    </dgm:pt>
    <dgm:pt modelId="{865238FE-94B0-4E77-A54B-67386E6CA17D}" type="parTrans" cxnId="{CDFB70EA-50C0-4C04-A746-03A40DE86269}">
      <dgm:prSet/>
      <dgm:spPr/>
      <dgm:t>
        <a:bodyPr/>
        <a:lstStyle/>
        <a:p>
          <a:endParaRPr lang="en-US"/>
        </a:p>
      </dgm:t>
    </dgm:pt>
    <dgm:pt modelId="{5B2FDC93-0230-4B8E-96E6-2BC1BE7BB08C}" type="sibTrans" cxnId="{CDFB70EA-50C0-4C04-A746-03A40DE86269}">
      <dgm:prSet/>
      <dgm:spPr/>
      <dgm:t>
        <a:bodyPr/>
        <a:lstStyle/>
        <a:p>
          <a:endParaRPr lang="en-US"/>
        </a:p>
      </dgm:t>
    </dgm:pt>
    <dgm:pt modelId="{693D2298-6326-4AFF-98AD-D39812A9E835}">
      <dgm:prSet custT="1"/>
      <dgm:spPr/>
      <dgm:t>
        <a:bodyPr/>
        <a:lstStyle/>
        <a:p>
          <a:pPr algn="r" rtl="1"/>
          <a:r>
            <a:rPr lang="ar-SA" sz="2800" b="1" dirty="0" smtClean="0"/>
            <a:t>3-</a:t>
          </a:r>
          <a:r>
            <a:rPr lang="ar-OM" sz="2800" b="1" dirty="0" smtClean="0"/>
            <a:t>الاستقرار الاقتصادي والوفرة المالية والسعي لطلب العلم</a:t>
          </a:r>
          <a:endParaRPr lang="en-US" sz="2800" b="1" dirty="0"/>
        </a:p>
      </dgm:t>
    </dgm:pt>
    <dgm:pt modelId="{0B84C69D-E5B6-4286-80F5-4F4FEA8BC197}" type="parTrans" cxnId="{B53803AD-3522-4636-A3A2-6354B7699549}">
      <dgm:prSet/>
      <dgm:spPr/>
      <dgm:t>
        <a:bodyPr/>
        <a:lstStyle/>
        <a:p>
          <a:endParaRPr lang="en-US"/>
        </a:p>
      </dgm:t>
    </dgm:pt>
    <dgm:pt modelId="{AC125142-831C-43FA-83C3-92AA169ABEF4}" type="sibTrans" cxnId="{B53803AD-3522-4636-A3A2-6354B7699549}">
      <dgm:prSet/>
      <dgm:spPr/>
      <dgm:t>
        <a:bodyPr/>
        <a:lstStyle/>
        <a:p>
          <a:endParaRPr lang="en-US"/>
        </a:p>
      </dgm:t>
    </dgm:pt>
    <dgm:pt modelId="{618E6974-49D6-4253-ADAC-C16765B4DAAB}" type="pres">
      <dgm:prSet presAssocID="{3514DE73-475E-4D77-9437-78EE62A11A0C}" presName="linear" presStyleCnt="0">
        <dgm:presLayoutVars>
          <dgm:dir/>
          <dgm:resizeHandles val="exact"/>
        </dgm:presLayoutVars>
      </dgm:prSet>
      <dgm:spPr/>
      <dgm:t>
        <a:bodyPr/>
        <a:lstStyle/>
        <a:p>
          <a:endParaRPr lang="en-US"/>
        </a:p>
      </dgm:t>
    </dgm:pt>
    <dgm:pt modelId="{4107FE6D-A442-44C4-8282-1D72EED0CB06}" type="pres">
      <dgm:prSet presAssocID="{195CE972-47B9-4FD3-80B1-05E14F745D43}" presName="comp" presStyleCnt="0"/>
      <dgm:spPr/>
    </dgm:pt>
    <dgm:pt modelId="{B2258C57-A94F-446D-8F15-F504C4907B1E}" type="pres">
      <dgm:prSet presAssocID="{195CE972-47B9-4FD3-80B1-05E14F745D43}" presName="box" presStyleLbl="node1" presStyleIdx="0" presStyleCnt="4"/>
      <dgm:spPr/>
      <dgm:t>
        <a:bodyPr/>
        <a:lstStyle/>
        <a:p>
          <a:endParaRPr lang="en-US"/>
        </a:p>
      </dgm:t>
    </dgm:pt>
    <dgm:pt modelId="{8524DBF4-2E12-4388-A18D-A1BF2626EA3A}" type="pres">
      <dgm:prSet presAssocID="{195CE972-47B9-4FD3-80B1-05E14F745D43}" presName="img" presStyleLbl="fgImgPlace1" presStyleIdx="0" presStyleCnt="4"/>
      <dgm:spPr/>
    </dgm:pt>
    <dgm:pt modelId="{ED6A3FB1-359B-4253-B61F-B12BBD8A70A4}" type="pres">
      <dgm:prSet presAssocID="{195CE972-47B9-4FD3-80B1-05E14F745D43}" presName="text" presStyleLbl="node1" presStyleIdx="0" presStyleCnt="4">
        <dgm:presLayoutVars>
          <dgm:bulletEnabled val="1"/>
        </dgm:presLayoutVars>
      </dgm:prSet>
      <dgm:spPr/>
      <dgm:t>
        <a:bodyPr/>
        <a:lstStyle/>
        <a:p>
          <a:endParaRPr lang="en-US"/>
        </a:p>
      </dgm:t>
    </dgm:pt>
    <dgm:pt modelId="{A07AFFA6-45A9-43A3-A517-6B7369AD7191}" type="pres">
      <dgm:prSet presAssocID="{ED031F4D-572F-43B9-89A0-5FA72BD7C610}" presName="spacer" presStyleCnt="0"/>
      <dgm:spPr/>
    </dgm:pt>
    <dgm:pt modelId="{B23E7E02-BD3F-4889-A26F-B0A668723E83}" type="pres">
      <dgm:prSet presAssocID="{73B5525B-5385-4986-8A0B-EF035D93C904}" presName="comp" presStyleCnt="0"/>
      <dgm:spPr/>
    </dgm:pt>
    <dgm:pt modelId="{87E0B5E3-9B32-4679-8176-8FC72064D314}" type="pres">
      <dgm:prSet presAssocID="{73B5525B-5385-4986-8A0B-EF035D93C904}" presName="box" presStyleLbl="node1" presStyleIdx="1" presStyleCnt="4"/>
      <dgm:spPr/>
      <dgm:t>
        <a:bodyPr/>
        <a:lstStyle/>
        <a:p>
          <a:endParaRPr lang="en-US"/>
        </a:p>
      </dgm:t>
    </dgm:pt>
    <dgm:pt modelId="{9F6404DC-F1A7-4B40-9181-64C530068D10}" type="pres">
      <dgm:prSet presAssocID="{73B5525B-5385-4986-8A0B-EF035D93C904}" presName="img" presStyleLbl="fgImgPlace1" presStyleIdx="1" presStyleCnt="4"/>
      <dgm:spPr/>
    </dgm:pt>
    <dgm:pt modelId="{873BDC5D-BA50-4354-A413-50A6DAC9787C}" type="pres">
      <dgm:prSet presAssocID="{73B5525B-5385-4986-8A0B-EF035D93C904}" presName="text" presStyleLbl="node1" presStyleIdx="1" presStyleCnt="4">
        <dgm:presLayoutVars>
          <dgm:bulletEnabled val="1"/>
        </dgm:presLayoutVars>
      </dgm:prSet>
      <dgm:spPr/>
      <dgm:t>
        <a:bodyPr/>
        <a:lstStyle/>
        <a:p>
          <a:endParaRPr lang="en-US"/>
        </a:p>
      </dgm:t>
    </dgm:pt>
    <dgm:pt modelId="{615AF0F7-5D42-4DF1-B7C0-263F8B86D1CF}" type="pres">
      <dgm:prSet presAssocID="{32FB276C-0A18-488F-96D3-B012BF24AD3B}" presName="spacer" presStyleCnt="0"/>
      <dgm:spPr/>
    </dgm:pt>
    <dgm:pt modelId="{1C877D7D-7922-4EDE-8048-EFAEA6C3F54A}" type="pres">
      <dgm:prSet presAssocID="{3B9050C1-BB35-4AD2-8C07-A78D3AA78403}" presName="comp" presStyleCnt="0"/>
      <dgm:spPr/>
    </dgm:pt>
    <dgm:pt modelId="{52F67715-1096-4570-9B5F-DED0D6097C40}" type="pres">
      <dgm:prSet presAssocID="{3B9050C1-BB35-4AD2-8C07-A78D3AA78403}" presName="box" presStyleLbl="node1" presStyleIdx="2" presStyleCnt="4"/>
      <dgm:spPr/>
      <dgm:t>
        <a:bodyPr/>
        <a:lstStyle/>
        <a:p>
          <a:endParaRPr lang="en-US"/>
        </a:p>
      </dgm:t>
    </dgm:pt>
    <dgm:pt modelId="{2C1EA5F7-84CB-4A01-B5C8-0136A902F138}" type="pres">
      <dgm:prSet presAssocID="{3B9050C1-BB35-4AD2-8C07-A78D3AA78403}" presName="img" presStyleLbl="fgImgPlace1" presStyleIdx="2" presStyleCnt="4"/>
      <dgm:spPr/>
    </dgm:pt>
    <dgm:pt modelId="{55864507-CEBD-41A7-B8DE-6304898F2982}" type="pres">
      <dgm:prSet presAssocID="{3B9050C1-BB35-4AD2-8C07-A78D3AA78403}" presName="text" presStyleLbl="node1" presStyleIdx="2" presStyleCnt="4">
        <dgm:presLayoutVars>
          <dgm:bulletEnabled val="1"/>
        </dgm:presLayoutVars>
      </dgm:prSet>
      <dgm:spPr/>
      <dgm:t>
        <a:bodyPr/>
        <a:lstStyle/>
        <a:p>
          <a:endParaRPr lang="en-US"/>
        </a:p>
      </dgm:t>
    </dgm:pt>
    <dgm:pt modelId="{EB961410-F8FA-4C1D-AC0C-10080CF1790E}" type="pres">
      <dgm:prSet presAssocID="{5B2FDC93-0230-4B8E-96E6-2BC1BE7BB08C}" presName="spacer" presStyleCnt="0"/>
      <dgm:spPr/>
    </dgm:pt>
    <dgm:pt modelId="{77B30172-8829-4112-836D-F05680A1FF52}" type="pres">
      <dgm:prSet presAssocID="{693D2298-6326-4AFF-98AD-D39812A9E835}" presName="comp" presStyleCnt="0"/>
      <dgm:spPr/>
    </dgm:pt>
    <dgm:pt modelId="{E0B3C630-5A04-47B6-85DE-13122D83ED35}" type="pres">
      <dgm:prSet presAssocID="{693D2298-6326-4AFF-98AD-D39812A9E835}" presName="box" presStyleLbl="node1" presStyleIdx="3" presStyleCnt="4"/>
      <dgm:spPr/>
      <dgm:t>
        <a:bodyPr/>
        <a:lstStyle/>
        <a:p>
          <a:endParaRPr lang="en-US"/>
        </a:p>
      </dgm:t>
    </dgm:pt>
    <dgm:pt modelId="{928B8518-794E-4441-8E2D-57688712458A}" type="pres">
      <dgm:prSet presAssocID="{693D2298-6326-4AFF-98AD-D39812A9E835}" presName="img" presStyleLbl="fgImgPlace1" presStyleIdx="3" presStyleCnt="4"/>
      <dgm:spPr/>
    </dgm:pt>
    <dgm:pt modelId="{58DA8922-61CF-4FCF-895E-A7F52AC4EA97}" type="pres">
      <dgm:prSet presAssocID="{693D2298-6326-4AFF-98AD-D39812A9E835}" presName="text" presStyleLbl="node1" presStyleIdx="3" presStyleCnt="4">
        <dgm:presLayoutVars>
          <dgm:bulletEnabled val="1"/>
        </dgm:presLayoutVars>
      </dgm:prSet>
      <dgm:spPr/>
      <dgm:t>
        <a:bodyPr/>
        <a:lstStyle/>
        <a:p>
          <a:endParaRPr lang="en-US"/>
        </a:p>
      </dgm:t>
    </dgm:pt>
  </dgm:ptLst>
  <dgm:cxnLst>
    <dgm:cxn modelId="{163A487E-65A1-4E0C-9602-5E4BAC4692E9}" type="presOf" srcId="{693D2298-6326-4AFF-98AD-D39812A9E835}" destId="{E0B3C630-5A04-47B6-85DE-13122D83ED35}" srcOrd="0" destOrd="0" presId="urn:microsoft.com/office/officeart/2005/8/layout/vList4"/>
    <dgm:cxn modelId="{279A3811-F4F2-4FBC-89FC-7301C2F872CA}" type="presOf" srcId="{3B9050C1-BB35-4AD2-8C07-A78D3AA78403}" destId="{55864507-CEBD-41A7-B8DE-6304898F2982}" srcOrd="1" destOrd="0" presId="urn:microsoft.com/office/officeart/2005/8/layout/vList4"/>
    <dgm:cxn modelId="{CDFB70EA-50C0-4C04-A746-03A40DE86269}" srcId="{3514DE73-475E-4D77-9437-78EE62A11A0C}" destId="{3B9050C1-BB35-4AD2-8C07-A78D3AA78403}" srcOrd="2" destOrd="0" parTransId="{865238FE-94B0-4E77-A54B-67386E6CA17D}" sibTransId="{5B2FDC93-0230-4B8E-96E6-2BC1BE7BB08C}"/>
    <dgm:cxn modelId="{6070D1CA-79D1-4C74-AB27-6B5F05F38248}" type="presOf" srcId="{195CE972-47B9-4FD3-80B1-05E14F745D43}" destId="{B2258C57-A94F-446D-8F15-F504C4907B1E}" srcOrd="0" destOrd="0" presId="urn:microsoft.com/office/officeart/2005/8/layout/vList4"/>
    <dgm:cxn modelId="{E77F4D37-F293-4BA3-8389-F9ACE3F92200}" srcId="{3514DE73-475E-4D77-9437-78EE62A11A0C}" destId="{195CE972-47B9-4FD3-80B1-05E14F745D43}" srcOrd="0" destOrd="0" parTransId="{40315C75-4EF1-427D-B687-2F2373111C19}" sibTransId="{ED031F4D-572F-43B9-89A0-5FA72BD7C610}"/>
    <dgm:cxn modelId="{F2981AD6-76EC-4734-BC67-BE320727182F}" srcId="{3514DE73-475E-4D77-9437-78EE62A11A0C}" destId="{73B5525B-5385-4986-8A0B-EF035D93C904}" srcOrd="1" destOrd="0" parTransId="{396F1838-CEF4-4FB9-A30F-7FEA4CD7022B}" sibTransId="{32FB276C-0A18-488F-96D3-B012BF24AD3B}"/>
    <dgm:cxn modelId="{B4C6717E-CEE2-4A2D-BB23-02DDEDD6A908}" type="presOf" srcId="{195CE972-47B9-4FD3-80B1-05E14F745D43}" destId="{ED6A3FB1-359B-4253-B61F-B12BBD8A70A4}" srcOrd="1" destOrd="0" presId="urn:microsoft.com/office/officeart/2005/8/layout/vList4"/>
    <dgm:cxn modelId="{FEEF6E0B-3853-469A-B297-BEDEE853D682}" type="presOf" srcId="{73B5525B-5385-4986-8A0B-EF035D93C904}" destId="{873BDC5D-BA50-4354-A413-50A6DAC9787C}" srcOrd="1" destOrd="0" presId="urn:microsoft.com/office/officeart/2005/8/layout/vList4"/>
    <dgm:cxn modelId="{B53803AD-3522-4636-A3A2-6354B7699549}" srcId="{3514DE73-475E-4D77-9437-78EE62A11A0C}" destId="{693D2298-6326-4AFF-98AD-D39812A9E835}" srcOrd="3" destOrd="0" parTransId="{0B84C69D-E5B6-4286-80F5-4F4FEA8BC197}" sibTransId="{AC125142-831C-43FA-83C3-92AA169ABEF4}"/>
    <dgm:cxn modelId="{467E7AF8-BAFB-4BB6-A01C-926CBDE59A2F}" type="presOf" srcId="{73B5525B-5385-4986-8A0B-EF035D93C904}" destId="{87E0B5E3-9B32-4679-8176-8FC72064D314}" srcOrd="0" destOrd="0" presId="urn:microsoft.com/office/officeart/2005/8/layout/vList4"/>
    <dgm:cxn modelId="{8215B0CE-5A72-4677-B27C-CA33F7F4CF15}" type="presOf" srcId="{3B9050C1-BB35-4AD2-8C07-A78D3AA78403}" destId="{52F67715-1096-4570-9B5F-DED0D6097C40}" srcOrd="0" destOrd="0" presId="urn:microsoft.com/office/officeart/2005/8/layout/vList4"/>
    <dgm:cxn modelId="{DB8C18AB-BFF5-4678-8D23-98747FA51395}" type="presOf" srcId="{693D2298-6326-4AFF-98AD-D39812A9E835}" destId="{58DA8922-61CF-4FCF-895E-A7F52AC4EA97}" srcOrd="1" destOrd="0" presId="urn:microsoft.com/office/officeart/2005/8/layout/vList4"/>
    <dgm:cxn modelId="{C3A3F70F-C8A1-415C-B6E4-615B47E0414F}" type="presOf" srcId="{3514DE73-475E-4D77-9437-78EE62A11A0C}" destId="{618E6974-49D6-4253-ADAC-C16765B4DAAB}" srcOrd="0" destOrd="0" presId="urn:microsoft.com/office/officeart/2005/8/layout/vList4"/>
    <dgm:cxn modelId="{9E4D96AA-C9D6-4213-856D-CF1D37DFE998}" type="presParOf" srcId="{618E6974-49D6-4253-ADAC-C16765B4DAAB}" destId="{4107FE6D-A442-44C4-8282-1D72EED0CB06}" srcOrd="0" destOrd="0" presId="urn:microsoft.com/office/officeart/2005/8/layout/vList4"/>
    <dgm:cxn modelId="{FA0E2013-30CF-425B-BFBB-0820ABE73E5C}" type="presParOf" srcId="{4107FE6D-A442-44C4-8282-1D72EED0CB06}" destId="{B2258C57-A94F-446D-8F15-F504C4907B1E}" srcOrd="0" destOrd="0" presId="urn:microsoft.com/office/officeart/2005/8/layout/vList4"/>
    <dgm:cxn modelId="{41186F98-885D-4BD9-B68A-F539077FBDD4}" type="presParOf" srcId="{4107FE6D-A442-44C4-8282-1D72EED0CB06}" destId="{8524DBF4-2E12-4388-A18D-A1BF2626EA3A}" srcOrd="1" destOrd="0" presId="urn:microsoft.com/office/officeart/2005/8/layout/vList4"/>
    <dgm:cxn modelId="{CD7044E6-C045-403E-A59D-CFDE15B7C447}" type="presParOf" srcId="{4107FE6D-A442-44C4-8282-1D72EED0CB06}" destId="{ED6A3FB1-359B-4253-B61F-B12BBD8A70A4}" srcOrd="2" destOrd="0" presId="urn:microsoft.com/office/officeart/2005/8/layout/vList4"/>
    <dgm:cxn modelId="{C95DA832-D675-466F-91BF-6B44F73767C5}" type="presParOf" srcId="{618E6974-49D6-4253-ADAC-C16765B4DAAB}" destId="{A07AFFA6-45A9-43A3-A517-6B7369AD7191}" srcOrd="1" destOrd="0" presId="urn:microsoft.com/office/officeart/2005/8/layout/vList4"/>
    <dgm:cxn modelId="{DEDFE408-6599-4FBB-A1CE-67DBB3510409}" type="presParOf" srcId="{618E6974-49D6-4253-ADAC-C16765B4DAAB}" destId="{B23E7E02-BD3F-4889-A26F-B0A668723E83}" srcOrd="2" destOrd="0" presId="urn:microsoft.com/office/officeart/2005/8/layout/vList4"/>
    <dgm:cxn modelId="{DA9BE04A-B619-487C-9778-BA52AF9B1E0F}" type="presParOf" srcId="{B23E7E02-BD3F-4889-A26F-B0A668723E83}" destId="{87E0B5E3-9B32-4679-8176-8FC72064D314}" srcOrd="0" destOrd="0" presId="urn:microsoft.com/office/officeart/2005/8/layout/vList4"/>
    <dgm:cxn modelId="{2F15491A-4884-4BD8-BD94-133CEFE43E42}" type="presParOf" srcId="{B23E7E02-BD3F-4889-A26F-B0A668723E83}" destId="{9F6404DC-F1A7-4B40-9181-64C530068D10}" srcOrd="1" destOrd="0" presId="urn:microsoft.com/office/officeart/2005/8/layout/vList4"/>
    <dgm:cxn modelId="{1DB00D06-B2A4-44F1-9F20-8440483E3C42}" type="presParOf" srcId="{B23E7E02-BD3F-4889-A26F-B0A668723E83}" destId="{873BDC5D-BA50-4354-A413-50A6DAC9787C}" srcOrd="2" destOrd="0" presId="urn:microsoft.com/office/officeart/2005/8/layout/vList4"/>
    <dgm:cxn modelId="{C0E28861-E847-48A4-98A0-CB7B0C22999C}" type="presParOf" srcId="{618E6974-49D6-4253-ADAC-C16765B4DAAB}" destId="{615AF0F7-5D42-4DF1-B7C0-263F8B86D1CF}" srcOrd="3" destOrd="0" presId="urn:microsoft.com/office/officeart/2005/8/layout/vList4"/>
    <dgm:cxn modelId="{DD628A24-9A6A-4AE1-B87D-6E7EB8BC4E1E}" type="presParOf" srcId="{618E6974-49D6-4253-ADAC-C16765B4DAAB}" destId="{1C877D7D-7922-4EDE-8048-EFAEA6C3F54A}" srcOrd="4" destOrd="0" presId="urn:microsoft.com/office/officeart/2005/8/layout/vList4"/>
    <dgm:cxn modelId="{D0985AAC-80EA-40B1-BF23-E9D736A15E26}" type="presParOf" srcId="{1C877D7D-7922-4EDE-8048-EFAEA6C3F54A}" destId="{52F67715-1096-4570-9B5F-DED0D6097C40}" srcOrd="0" destOrd="0" presId="urn:microsoft.com/office/officeart/2005/8/layout/vList4"/>
    <dgm:cxn modelId="{3A058EAA-6DA2-4A3A-AF4B-067262251182}" type="presParOf" srcId="{1C877D7D-7922-4EDE-8048-EFAEA6C3F54A}" destId="{2C1EA5F7-84CB-4A01-B5C8-0136A902F138}" srcOrd="1" destOrd="0" presId="urn:microsoft.com/office/officeart/2005/8/layout/vList4"/>
    <dgm:cxn modelId="{E6E460F0-B56A-48F7-9109-C7FCC60AF560}" type="presParOf" srcId="{1C877D7D-7922-4EDE-8048-EFAEA6C3F54A}" destId="{55864507-CEBD-41A7-B8DE-6304898F2982}" srcOrd="2" destOrd="0" presId="urn:microsoft.com/office/officeart/2005/8/layout/vList4"/>
    <dgm:cxn modelId="{00EA6E71-CD4B-4A41-B48C-F6E9BE9FF019}" type="presParOf" srcId="{618E6974-49D6-4253-ADAC-C16765B4DAAB}" destId="{EB961410-F8FA-4C1D-AC0C-10080CF1790E}" srcOrd="5" destOrd="0" presId="urn:microsoft.com/office/officeart/2005/8/layout/vList4"/>
    <dgm:cxn modelId="{D289F9AC-9413-42F5-9434-3066AD33582E}" type="presParOf" srcId="{618E6974-49D6-4253-ADAC-C16765B4DAAB}" destId="{77B30172-8829-4112-836D-F05680A1FF52}" srcOrd="6" destOrd="0" presId="urn:microsoft.com/office/officeart/2005/8/layout/vList4"/>
    <dgm:cxn modelId="{603F1218-6F74-47E7-8EB5-37C05E8AD1F4}" type="presParOf" srcId="{77B30172-8829-4112-836D-F05680A1FF52}" destId="{E0B3C630-5A04-47B6-85DE-13122D83ED35}" srcOrd="0" destOrd="0" presId="urn:microsoft.com/office/officeart/2005/8/layout/vList4"/>
    <dgm:cxn modelId="{497985F6-66CF-4122-9DB0-346148316126}" type="presParOf" srcId="{77B30172-8829-4112-836D-F05680A1FF52}" destId="{928B8518-794E-4441-8E2D-57688712458A}" srcOrd="1" destOrd="0" presId="urn:microsoft.com/office/officeart/2005/8/layout/vList4"/>
    <dgm:cxn modelId="{87379AC7-9EE6-4D02-A253-0D630A53F426}" type="presParOf" srcId="{77B30172-8829-4112-836D-F05680A1FF52}" destId="{58DA8922-61CF-4FCF-895E-A7F52AC4EA97}"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E5FF4452-3A09-4A77-B44E-EB6F003CC991}" type="doc">
      <dgm:prSet loTypeId="urn:microsoft.com/office/officeart/2005/8/layout/process4" loCatId="process" qsTypeId="urn:microsoft.com/office/officeart/2005/8/quickstyle/simple1" qsCatId="simple" csTypeId="urn:microsoft.com/office/officeart/2005/8/colors/accent1_2" csCatId="accent1" phldr="1"/>
      <dgm:spPr/>
      <dgm:t>
        <a:bodyPr/>
        <a:lstStyle/>
        <a:p>
          <a:endParaRPr lang="en-US"/>
        </a:p>
      </dgm:t>
    </dgm:pt>
    <dgm:pt modelId="{25BC4059-E346-499F-AB35-D79241AA4688}">
      <dgm:prSet custT="1"/>
      <dgm:spPr/>
      <dgm:t>
        <a:bodyPr/>
        <a:lstStyle/>
        <a:p>
          <a:pPr rtl="1"/>
          <a:r>
            <a:rPr lang="ar-OM" sz="2400" b="1" u="sng" dirty="0" smtClean="0"/>
            <a:t>1- القران الكريم:</a:t>
          </a:r>
          <a:endParaRPr lang="en-US" sz="2400" b="1" dirty="0"/>
        </a:p>
      </dgm:t>
    </dgm:pt>
    <dgm:pt modelId="{3C7ACA43-0586-4E66-A7CE-CB7C1C43C549}" type="parTrans" cxnId="{A2389994-6E6A-4EA3-A07F-6529F6C99EEF}">
      <dgm:prSet/>
      <dgm:spPr/>
      <dgm:t>
        <a:bodyPr/>
        <a:lstStyle/>
        <a:p>
          <a:endParaRPr lang="en-US"/>
        </a:p>
      </dgm:t>
    </dgm:pt>
    <dgm:pt modelId="{7740C117-5253-42D0-AF3E-B617A5FB5F20}" type="sibTrans" cxnId="{A2389994-6E6A-4EA3-A07F-6529F6C99EEF}">
      <dgm:prSet/>
      <dgm:spPr/>
      <dgm:t>
        <a:bodyPr/>
        <a:lstStyle/>
        <a:p>
          <a:endParaRPr lang="en-US"/>
        </a:p>
      </dgm:t>
    </dgm:pt>
    <dgm:pt modelId="{33BAD9A7-377A-4E5A-859E-4CECC277D907}">
      <dgm:prSet/>
      <dgm:spPr/>
      <dgm:t>
        <a:bodyPr/>
        <a:lstStyle/>
        <a:p>
          <a:pPr rtl="1"/>
          <a:r>
            <a:rPr lang="ar-OM" b="1" dirty="0" smtClean="0"/>
            <a:t>العناية بالتربية العقلية</a:t>
          </a:r>
          <a:endParaRPr lang="en-US" b="1" dirty="0"/>
        </a:p>
      </dgm:t>
    </dgm:pt>
    <dgm:pt modelId="{70137D6E-8F59-4DE0-8D4B-E5DBCB75888B}" type="parTrans" cxnId="{499FF1A8-255E-40F3-A405-B5E6BFE3ECE6}">
      <dgm:prSet/>
      <dgm:spPr/>
      <dgm:t>
        <a:bodyPr/>
        <a:lstStyle/>
        <a:p>
          <a:endParaRPr lang="en-US"/>
        </a:p>
      </dgm:t>
    </dgm:pt>
    <dgm:pt modelId="{08A7C2D4-C062-4C9D-A37F-5F65021CE47C}" type="sibTrans" cxnId="{499FF1A8-255E-40F3-A405-B5E6BFE3ECE6}">
      <dgm:prSet/>
      <dgm:spPr/>
      <dgm:t>
        <a:bodyPr/>
        <a:lstStyle/>
        <a:p>
          <a:endParaRPr lang="en-US"/>
        </a:p>
      </dgm:t>
    </dgm:pt>
    <dgm:pt modelId="{A9CA3069-DC13-4028-BE58-A8ECFEEFDAA7}">
      <dgm:prSet/>
      <dgm:spPr/>
      <dgm:t>
        <a:bodyPr/>
        <a:lstStyle/>
        <a:p>
          <a:pPr rtl="1"/>
          <a:r>
            <a:rPr lang="ar-OM" b="1" dirty="0" smtClean="0"/>
            <a:t>التأكيد على التعليم والتعلم</a:t>
          </a:r>
          <a:endParaRPr lang="en-US" b="1" dirty="0"/>
        </a:p>
      </dgm:t>
    </dgm:pt>
    <dgm:pt modelId="{96633538-9A38-4638-BF59-4A3B10683FD1}" type="parTrans" cxnId="{B06DDDC6-B916-4DE0-871D-27071F8C5157}">
      <dgm:prSet/>
      <dgm:spPr/>
      <dgm:t>
        <a:bodyPr/>
        <a:lstStyle/>
        <a:p>
          <a:endParaRPr lang="en-US"/>
        </a:p>
      </dgm:t>
    </dgm:pt>
    <dgm:pt modelId="{6BA86C71-06FB-4423-B054-3B8321EC5C7C}" type="sibTrans" cxnId="{B06DDDC6-B916-4DE0-871D-27071F8C5157}">
      <dgm:prSet/>
      <dgm:spPr/>
      <dgm:t>
        <a:bodyPr/>
        <a:lstStyle/>
        <a:p>
          <a:endParaRPr lang="en-US"/>
        </a:p>
      </dgm:t>
    </dgm:pt>
    <dgm:pt modelId="{C9579F2B-6F58-4871-8349-D2C6FF1AD9DB}">
      <dgm:prSet/>
      <dgm:spPr/>
      <dgm:t>
        <a:bodyPr/>
        <a:lstStyle/>
        <a:p>
          <a:pPr rtl="1"/>
          <a:r>
            <a:rPr lang="ar-OM" b="1" dirty="0" smtClean="0"/>
            <a:t>العناية بالتربية الخلقية</a:t>
          </a:r>
          <a:endParaRPr lang="en-US" b="1" dirty="0"/>
        </a:p>
      </dgm:t>
    </dgm:pt>
    <dgm:pt modelId="{8C31937B-B9A5-4E3F-AEBA-91FEDA353448}" type="parTrans" cxnId="{AEAAA18C-D06B-4703-A568-B155DA748D37}">
      <dgm:prSet/>
      <dgm:spPr/>
      <dgm:t>
        <a:bodyPr/>
        <a:lstStyle/>
        <a:p>
          <a:endParaRPr lang="en-US"/>
        </a:p>
      </dgm:t>
    </dgm:pt>
    <dgm:pt modelId="{FEE319DD-DBBE-49C0-8FE8-4C013B93CDC5}" type="sibTrans" cxnId="{AEAAA18C-D06B-4703-A568-B155DA748D37}">
      <dgm:prSet/>
      <dgm:spPr/>
      <dgm:t>
        <a:bodyPr/>
        <a:lstStyle/>
        <a:p>
          <a:endParaRPr lang="en-US"/>
        </a:p>
      </dgm:t>
    </dgm:pt>
    <dgm:pt modelId="{24980B40-E9F2-4439-B06A-EDE505D1D2ED}">
      <dgm:prSet/>
      <dgm:spPr/>
      <dgm:t>
        <a:bodyPr/>
        <a:lstStyle/>
        <a:p>
          <a:pPr rtl="1"/>
          <a:r>
            <a:rPr lang="ar-OM" b="1" dirty="0" smtClean="0"/>
            <a:t>العناية بالتربية الجسمية</a:t>
          </a:r>
          <a:endParaRPr lang="en-US" b="1" dirty="0"/>
        </a:p>
      </dgm:t>
    </dgm:pt>
    <dgm:pt modelId="{1C85A466-A345-4311-9D50-6F0C5F5FF200}" type="parTrans" cxnId="{FD143678-6663-4BC1-82CD-96CB19802485}">
      <dgm:prSet/>
      <dgm:spPr/>
      <dgm:t>
        <a:bodyPr/>
        <a:lstStyle/>
        <a:p>
          <a:endParaRPr lang="en-US"/>
        </a:p>
      </dgm:t>
    </dgm:pt>
    <dgm:pt modelId="{A5D2121A-7770-4296-B5C5-CDE41076F262}" type="sibTrans" cxnId="{FD143678-6663-4BC1-82CD-96CB19802485}">
      <dgm:prSet/>
      <dgm:spPr/>
      <dgm:t>
        <a:bodyPr/>
        <a:lstStyle/>
        <a:p>
          <a:endParaRPr lang="en-US"/>
        </a:p>
      </dgm:t>
    </dgm:pt>
    <dgm:pt modelId="{AA1344CE-9BFC-4376-9519-78CC3E2A0AE5}">
      <dgm:prSet/>
      <dgm:spPr/>
      <dgm:t>
        <a:bodyPr/>
        <a:lstStyle/>
        <a:p>
          <a:pPr rtl="1"/>
          <a:r>
            <a:rPr lang="ar-OM" b="1" dirty="0" smtClean="0"/>
            <a:t>العناية بالتربية العملية </a:t>
          </a:r>
          <a:endParaRPr lang="en-US" b="1" dirty="0"/>
        </a:p>
      </dgm:t>
    </dgm:pt>
    <dgm:pt modelId="{3BD803F7-2F84-4A83-800D-994AA2E42646}" type="parTrans" cxnId="{342977F9-5EC0-4D8E-A9C5-5562FA2D0226}">
      <dgm:prSet/>
      <dgm:spPr/>
      <dgm:t>
        <a:bodyPr/>
        <a:lstStyle/>
        <a:p>
          <a:endParaRPr lang="en-US"/>
        </a:p>
      </dgm:t>
    </dgm:pt>
    <dgm:pt modelId="{296F6F9D-6E3A-43C0-8145-278D907C32A6}" type="sibTrans" cxnId="{342977F9-5EC0-4D8E-A9C5-5562FA2D0226}">
      <dgm:prSet/>
      <dgm:spPr/>
      <dgm:t>
        <a:bodyPr/>
        <a:lstStyle/>
        <a:p>
          <a:endParaRPr lang="en-US"/>
        </a:p>
      </dgm:t>
    </dgm:pt>
    <dgm:pt modelId="{AE528464-8FB0-4571-B115-9D30A868F6A2}">
      <dgm:prSet/>
      <dgm:spPr/>
      <dgm:t>
        <a:bodyPr/>
        <a:lstStyle/>
        <a:p>
          <a:pPr rtl="1"/>
          <a:r>
            <a:rPr lang="ar-OM" b="1" dirty="0" smtClean="0"/>
            <a:t>العناية بالتربية الاجتماعية</a:t>
          </a:r>
          <a:endParaRPr lang="en-US" b="1" dirty="0"/>
        </a:p>
      </dgm:t>
    </dgm:pt>
    <dgm:pt modelId="{A02BB85F-006A-47A9-A0FA-BF2D327588F2}" type="parTrans" cxnId="{2D0F1FA4-ACB0-4D41-B90A-1C71F2C11593}">
      <dgm:prSet/>
      <dgm:spPr/>
      <dgm:t>
        <a:bodyPr/>
        <a:lstStyle/>
        <a:p>
          <a:endParaRPr lang="en-US"/>
        </a:p>
      </dgm:t>
    </dgm:pt>
    <dgm:pt modelId="{B70F61E0-A517-4A65-BDB6-0475103508E1}" type="sibTrans" cxnId="{2D0F1FA4-ACB0-4D41-B90A-1C71F2C11593}">
      <dgm:prSet/>
      <dgm:spPr/>
      <dgm:t>
        <a:bodyPr/>
        <a:lstStyle/>
        <a:p>
          <a:endParaRPr lang="en-US"/>
        </a:p>
      </dgm:t>
    </dgm:pt>
    <dgm:pt modelId="{04236172-382A-4C69-9B59-CC57B2F3DC54}">
      <dgm:prSet/>
      <dgm:spPr/>
      <dgm:t>
        <a:bodyPr/>
        <a:lstStyle/>
        <a:p>
          <a:pPr rtl="1"/>
          <a:r>
            <a:rPr lang="ar-OM" b="1" u="sng" dirty="0" smtClean="0"/>
            <a:t>2- السنة النبوية</a:t>
          </a:r>
          <a:endParaRPr lang="en-US" b="1" dirty="0"/>
        </a:p>
      </dgm:t>
    </dgm:pt>
    <dgm:pt modelId="{116DD1F0-C797-40A3-A18C-3C8A856A066F}" type="parTrans" cxnId="{F8F616D3-B10F-4498-BABD-2E1397F13780}">
      <dgm:prSet/>
      <dgm:spPr/>
      <dgm:t>
        <a:bodyPr/>
        <a:lstStyle/>
        <a:p>
          <a:endParaRPr lang="en-US"/>
        </a:p>
      </dgm:t>
    </dgm:pt>
    <dgm:pt modelId="{DAA82027-3E99-495A-B851-A0E67EFB463A}" type="sibTrans" cxnId="{F8F616D3-B10F-4498-BABD-2E1397F13780}">
      <dgm:prSet/>
      <dgm:spPr/>
      <dgm:t>
        <a:bodyPr/>
        <a:lstStyle/>
        <a:p>
          <a:endParaRPr lang="en-US"/>
        </a:p>
      </dgm:t>
    </dgm:pt>
    <dgm:pt modelId="{7F80177D-6DEC-41EA-B775-1198B72A5C41}">
      <dgm:prSet/>
      <dgm:spPr/>
      <dgm:t>
        <a:bodyPr/>
        <a:lstStyle/>
        <a:p>
          <a:pPr rtl="1"/>
          <a:r>
            <a:rPr lang="ar-OM" b="1" u="sng" dirty="0" smtClean="0"/>
            <a:t>3- اجتهادات المربين المسلمين</a:t>
          </a:r>
          <a:endParaRPr lang="en-US" b="1" dirty="0"/>
        </a:p>
      </dgm:t>
    </dgm:pt>
    <dgm:pt modelId="{2EBF5FA7-E732-4725-AF4A-368704999417}" type="parTrans" cxnId="{29399388-055F-41E3-A9E3-6FF4FF797556}">
      <dgm:prSet/>
      <dgm:spPr/>
      <dgm:t>
        <a:bodyPr/>
        <a:lstStyle/>
        <a:p>
          <a:endParaRPr lang="en-US"/>
        </a:p>
      </dgm:t>
    </dgm:pt>
    <dgm:pt modelId="{8FDC6594-A586-454D-9494-431F71F40D99}" type="sibTrans" cxnId="{29399388-055F-41E3-A9E3-6FF4FF797556}">
      <dgm:prSet/>
      <dgm:spPr/>
      <dgm:t>
        <a:bodyPr/>
        <a:lstStyle/>
        <a:p>
          <a:endParaRPr lang="en-US"/>
        </a:p>
      </dgm:t>
    </dgm:pt>
    <dgm:pt modelId="{12136AD2-973D-43EF-B4B4-387F3F3BE6B1}" type="pres">
      <dgm:prSet presAssocID="{E5FF4452-3A09-4A77-B44E-EB6F003CC991}" presName="Name0" presStyleCnt="0">
        <dgm:presLayoutVars>
          <dgm:dir/>
          <dgm:animLvl val="lvl"/>
          <dgm:resizeHandles val="exact"/>
        </dgm:presLayoutVars>
      </dgm:prSet>
      <dgm:spPr/>
      <dgm:t>
        <a:bodyPr/>
        <a:lstStyle/>
        <a:p>
          <a:endParaRPr lang="en-US"/>
        </a:p>
      </dgm:t>
    </dgm:pt>
    <dgm:pt modelId="{A07BADAD-3AC8-4C32-B46C-144D52B2A1CB}" type="pres">
      <dgm:prSet presAssocID="{7F80177D-6DEC-41EA-B775-1198B72A5C41}" presName="boxAndChildren" presStyleCnt="0"/>
      <dgm:spPr/>
    </dgm:pt>
    <dgm:pt modelId="{1D3D2D98-BADD-49D8-A5D2-239A03E1EDC5}" type="pres">
      <dgm:prSet presAssocID="{7F80177D-6DEC-41EA-B775-1198B72A5C41}" presName="parentTextBox" presStyleLbl="node1" presStyleIdx="0" presStyleCnt="3"/>
      <dgm:spPr/>
      <dgm:t>
        <a:bodyPr/>
        <a:lstStyle/>
        <a:p>
          <a:endParaRPr lang="en-US"/>
        </a:p>
      </dgm:t>
    </dgm:pt>
    <dgm:pt modelId="{4B9820E8-7B13-405D-BC52-F99AAB16E4D7}" type="pres">
      <dgm:prSet presAssocID="{DAA82027-3E99-495A-B851-A0E67EFB463A}" presName="sp" presStyleCnt="0"/>
      <dgm:spPr/>
    </dgm:pt>
    <dgm:pt modelId="{D9C01A24-AC06-446D-87BA-599C76365AA6}" type="pres">
      <dgm:prSet presAssocID="{04236172-382A-4C69-9B59-CC57B2F3DC54}" presName="arrowAndChildren" presStyleCnt="0"/>
      <dgm:spPr/>
    </dgm:pt>
    <dgm:pt modelId="{6B9DBF14-4A1A-40D7-96C4-27D43225B54F}" type="pres">
      <dgm:prSet presAssocID="{04236172-382A-4C69-9B59-CC57B2F3DC54}" presName="parentTextArrow" presStyleLbl="node1" presStyleIdx="1" presStyleCnt="3"/>
      <dgm:spPr/>
      <dgm:t>
        <a:bodyPr/>
        <a:lstStyle/>
        <a:p>
          <a:endParaRPr lang="en-US"/>
        </a:p>
      </dgm:t>
    </dgm:pt>
    <dgm:pt modelId="{7183AA00-B09E-49CD-983F-94DFDD8689EE}" type="pres">
      <dgm:prSet presAssocID="{7740C117-5253-42D0-AF3E-B617A5FB5F20}" presName="sp" presStyleCnt="0"/>
      <dgm:spPr/>
    </dgm:pt>
    <dgm:pt modelId="{8B9EA51A-F952-4B46-96DC-DABD6DAD1A00}" type="pres">
      <dgm:prSet presAssocID="{25BC4059-E346-499F-AB35-D79241AA4688}" presName="arrowAndChildren" presStyleCnt="0"/>
      <dgm:spPr/>
    </dgm:pt>
    <dgm:pt modelId="{1376529F-429D-48CD-961F-341889F9214F}" type="pres">
      <dgm:prSet presAssocID="{25BC4059-E346-499F-AB35-D79241AA4688}" presName="parentTextArrow" presStyleLbl="node1" presStyleIdx="1" presStyleCnt="3"/>
      <dgm:spPr/>
      <dgm:t>
        <a:bodyPr/>
        <a:lstStyle/>
        <a:p>
          <a:endParaRPr lang="en-US"/>
        </a:p>
      </dgm:t>
    </dgm:pt>
    <dgm:pt modelId="{A31B4C40-6B7B-4A28-866A-FA56B75FF28D}" type="pres">
      <dgm:prSet presAssocID="{25BC4059-E346-499F-AB35-D79241AA4688}" presName="arrow" presStyleLbl="node1" presStyleIdx="2" presStyleCnt="3"/>
      <dgm:spPr/>
      <dgm:t>
        <a:bodyPr/>
        <a:lstStyle/>
        <a:p>
          <a:endParaRPr lang="en-US"/>
        </a:p>
      </dgm:t>
    </dgm:pt>
    <dgm:pt modelId="{4520EA82-B0E1-40C2-9544-FC66197D3F3D}" type="pres">
      <dgm:prSet presAssocID="{25BC4059-E346-499F-AB35-D79241AA4688}" presName="descendantArrow" presStyleCnt="0"/>
      <dgm:spPr/>
    </dgm:pt>
    <dgm:pt modelId="{05F7A64B-D595-4436-8827-D5DCA08C0A3B}" type="pres">
      <dgm:prSet presAssocID="{33BAD9A7-377A-4E5A-859E-4CECC277D907}" presName="childTextArrow" presStyleLbl="fgAccFollowNode1" presStyleIdx="0" presStyleCnt="6">
        <dgm:presLayoutVars>
          <dgm:bulletEnabled val="1"/>
        </dgm:presLayoutVars>
      </dgm:prSet>
      <dgm:spPr/>
      <dgm:t>
        <a:bodyPr/>
        <a:lstStyle/>
        <a:p>
          <a:endParaRPr lang="en-US"/>
        </a:p>
      </dgm:t>
    </dgm:pt>
    <dgm:pt modelId="{A3E7E01C-A0E2-4BF9-82CD-7D69671C76AA}" type="pres">
      <dgm:prSet presAssocID="{A9CA3069-DC13-4028-BE58-A8ECFEEFDAA7}" presName="childTextArrow" presStyleLbl="fgAccFollowNode1" presStyleIdx="1" presStyleCnt="6">
        <dgm:presLayoutVars>
          <dgm:bulletEnabled val="1"/>
        </dgm:presLayoutVars>
      </dgm:prSet>
      <dgm:spPr/>
      <dgm:t>
        <a:bodyPr/>
        <a:lstStyle/>
        <a:p>
          <a:endParaRPr lang="en-US"/>
        </a:p>
      </dgm:t>
    </dgm:pt>
    <dgm:pt modelId="{0AFF2D69-33E7-4FA7-8900-C85DEBA51CB1}" type="pres">
      <dgm:prSet presAssocID="{C9579F2B-6F58-4871-8349-D2C6FF1AD9DB}" presName="childTextArrow" presStyleLbl="fgAccFollowNode1" presStyleIdx="2" presStyleCnt="6">
        <dgm:presLayoutVars>
          <dgm:bulletEnabled val="1"/>
        </dgm:presLayoutVars>
      </dgm:prSet>
      <dgm:spPr/>
      <dgm:t>
        <a:bodyPr/>
        <a:lstStyle/>
        <a:p>
          <a:endParaRPr lang="en-US"/>
        </a:p>
      </dgm:t>
    </dgm:pt>
    <dgm:pt modelId="{698658D6-F6F4-439F-8CAE-D72B3459D4C6}" type="pres">
      <dgm:prSet presAssocID="{24980B40-E9F2-4439-B06A-EDE505D1D2ED}" presName="childTextArrow" presStyleLbl="fgAccFollowNode1" presStyleIdx="3" presStyleCnt="6">
        <dgm:presLayoutVars>
          <dgm:bulletEnabled val="1"/>
        </dgm:presLayoutVars>
      </dgm:prSet>
      <dgm:spPr/>
      <dgm:t>
        <a:bodyPr/>
        <a:lstStyle/>
        <a:p>
          <a:endParaRPr lang="en-US"/>
        </a:p>
      </dgm:t>
    </dgm:pt>
    <dgm:pt modelId="{F716476C-0C88-461D-BB50-C22C8C975FF7}" type="pres">
      <dgm:prSet presAssocID="{AA1344CE-9BFC-4376-9519-78CC3E2A0AE5}" presName="childTextArrow" presStyleLbl="fgAccFollowNode1" presStyleIdx="4" presStyleCnt="6">
        <dgm:presLayoutVars>
          <dgm:bulletEnabled val="1"/>
        </dgm:presLayoutVars>
      </dgm:prSet>
      <dgm:spPr/>
      <dgm:t>
        <a:bodyPr/>
        <a:lstStyle/>
        <a:p>
          <a:endParaRPr lang="en-US"/>
        </a:p>
      </dgm:t>
    </dgm:pt>
    <dgm:pt modelId="{8221B4FD-8885-4B43-A0C0-4F55219AEBC1}" type="pres">
      <dgm:prSet presAssocID="{AE528464-8FB0-4571-B115-9D30A868F6A2}" presName="childTextArrow" presStyleLbl="fgAccFollowNode1" presStyleIdx="5" presStyleCnt="6">
        <dgm:presLayoutVars>
          <dgm:bulletEnabled val="1"/>
        </dgm:presLayoutVars>
      </dgm:prSet>
      <dgm:spPr/>
      <dgm:t>
        <a:bodyPr/>
        <a:lstStyle/>
        <a:p>
          <a:endParaRPr lang="en-US"/>
        </a:p>
      </dgm:t>
    </dgm:pt>
  </dgm:ptLst>
  <dgm:cxnLst>
    <dgm:cxn modelId="{29399388-055F-41E3-A9E3-6FF4FF797556}" srcId="{E5FF4452-3A09-4A77-B44E-EB6F003CC991}" destId="{7F80177D-6DEC-41EA-B775-1198B72A5C41}" srcOrd="2" destOrd="0" parTransId="{2EBF5FA7-E732-4725-AF4A-368704999417}" sibTransId="{8FDC6594-A586-454D-9494-431F71F40D99}"/>
    <dgm:cxn modelId="{FD143678-6663-4BC1-82CD-96CB19802485}" srcId="{25BC4059-E346-499F-AB35-D79241AA4688}" destId="{24980B40-E9F2-4439-B06A-EDE505D1D2ED}" srcOrd="3" destOrd="0" parTransId="{1C85A466-A345-4311-9D50-6F0C5F5FF200}" sibTransId="{A5D2121A-7770-4296-B5C5-CDE41076F262}"/>
    <dgm:cxn modelId="{ADEF1D14-44C6-4401-AB09-7414AB320FD3}" type="presOf" srcId="{24980B40-E9F2-4439-B06A-EDE505D1D2ED}" destId="{698658D6-F6F4-439F-8CAE-D72B3459D4C6}" srcOrd="0" destOrd="0" presId="urn:microsoft.com/office/officeart/2005/8/layout/process4"/>
    <dgm:cxn modelId="{AEAAA18C-D06B-4703-A568-B155DA748D37}" srcId="{25BC4059-E346-499F-AB35-D79241AA4688}" destId="{C9579F2B-6F58-4871-8349-D2C6FF1AD9DB}" srcOrd="2" destOrd="0" parTransId="{8C31937B-B9A5-4E3F-AEBA-91FEDA353448}" sibTransId="{FEE319DD-DBBE-49C0-8FE8-4C013B93CDC5}"/>
    <dgm:cxn modelId="{D5E9F4F3-44CC-4BA2-B5BB-8462C89983AE}" type="presOf" srcId="{7F80177D-6DEC-41EA-B775-1198B72A5C41}" destId="{1D3D2D98-BADD-49D8-A5D2-239A03E1EDC5}" srcOrd="0" destOrd="0" presId="urn:microsoft.com/office/officeart/2005/8/layout/process4"/>
    <dgm:cxn modelId="{9E1D8E1C-3293-469E-B27A-7F13BFC1C194}" type="presOf" srcId="{A9CA3069-DC13-4028-BE58-A8ECFEEFDAA7}" destId="{A3E7E01C-A0E2-4BF9-82CD-7D69671C76AA}" srcOrd="0" destOrd="0" presId="urn:microsoft.com/office/officeart/2005/8/layout/process4"/>
    <dgm:cxn modelId="{9FE9B471-A62C-4958-B84C-20E4CB379D13}" type="presOf" srcId="{25BC4059-E346-499F-AB35-D79241AA4688}" destId="{A31B4C40-6B7B-4A28-866A-FA56B75FF28D}" srcOrd="1" destOrd="0" presId="urn:microsoft.com/office/officeart/2005/8/layout/process4"/>
    <dgm:cxn modelId="{342977F9-5EC0-4D8E-A9C5-5562FA2D0226}" srcId="{25BC4059-E346-499F-AB35-D79241AA4688}" destId="{AA1344CE-9BFC-4376-9519-78CC3E2A0AE5}" srcOrd="4" destOrd="0" parTransId="{3BD803F7-2F84-4A83-800D-994AA2E42646}" sibTransId="{296F6F9D-6E3A-43C0-8145-278D907C32A6}"/>
    <dgm:cxn modelId="{A2389994-6E6A-4EA3-A07F-6529F6C99EEF}" srcId="{E5FF4452-3A09-4A77-B44E-EB6F003CC991}" destId="{25BC4059-E346-499F-AB35-D79241AA4688}" srcOrd="0" destOrd="0" parTransId="{3C7ACA43-0586-4E66-A7CE-CB7C1C43C549}" sibTransId="{7740C117-5253-42D0-AF3E-B617A5FB5F20}"/>
    <dgm:cxn modelId="{2D0F1FA4-ACB0-4D41-B90A-1C71F2C11593}" srcId="{25BC4059-E346-499F-AB35-D79241AA4688}" destId="{AE528464-8FB0-4571-B115-9D30A868F6A2}" srcOrd="5" destOrd="0" parTransId="{A02BB85F-006A-47A9-A0FA-BF2D327588F2}" sibTransId="{B70F61E0-A517-4A65-BDB6-0475103508E1}"/>
    <dgm:cxn modelId="{FB96E981-BB7E-493F-8D73-AFAEFEE71E5D}" type="presOf" srcId="{AE528464-8FB0-4571-B115-9D30A868F6A2}" destId="{8221B4FD-8885-4B43-A0C0-4F55219AEBC1}" srcOrd="0" destOrd="0" presId="urn:microsoft.com/office/officeart/2005/8/layout/process4"/>
    <dgm:cxn modelId="{83FC4342-0E00-46E9-93C2-535210663902}" type="presOf" srcId="{E5FF4452-3A09-4A77-B44E-EB6F003CC991}" destId="{12136AD2-973D-43EF-B4B4-387F3F3BE6B1}" srcOrd="0" destOrd="0" presId="urn:microsoft.com/office/officeart/2005/8/layout/process4"/>
    <dgm:cxn modelId="{2E7D9845-2F8F-4444-BF61-1A6DC649E271}" type="presOf" srcId="{33BAD9A7-377A-4E5A-859E-4CECC277D907}" destId="{05F7A64B-D595-4436-8827-D5DCA08C0A3B}" srcOrd="0" destOrd="0" presId="urn:microsoft.com/office/officeart/2005/8/layout/process4"/>
    <dgm:cxn modelId="{F8F616D3-B10F-4498-BABD-2E1397F13780}" srcId="{E5FF4452-3A09-4A77-B44E-EB6F003CC991}" destId="{04236172-382A-4C69-9B59-CC57B2F3DC54}" srcOrd="1" destOrd="0" parTransId="{116DD1F0-C797-40A3-A18C-3C8A856A066F}" sibTransId="{DAA82027-3E99-495A-B851-A0E67EFB463A}"/>
    <dgm:cxn modelId="{B06DDDC6-B916-4DE0-871D-27071F8C5157}" srcId="{25BC4059-E346-499F-AB35-D79241AA4688}" destId="{A9CA3069-DC13-4028-BE58-A8ECFEEFDAA7}" srcOrd="1" destOrd="0" parTransId="{96633538-9A38-4638-BF59-4A3B10683FD1}" sibTransId="{6BA86C71-06FB-4423-B054-3B8321EC5C7C}"/>
    <dgm:cxn modelId="{AE887C60-7D46-40A8-B3AF-286E5238153F}" type="presOf" srcId="{25BC4059-E346-499F-AB35-D79241AA4688}" destId="{1376529F-429D-48CD-961F-341889F9214F}" srcOrd="0" destOrd="0" presId="urn:microsoft.com/office/officeart/2005/8/layout/process4"/>
    <dgm:cxn modelId="{3A673696-E550-4B91-B2DE-F0DEDEFD8FD4}" type="presOf" srcId="{AA1344CE-9BFC-4376-9519-78CC3E2A0AE5}" destId="{F716476C-0C88-461D-BB50-C22C8C975FF7}" srcOrd="0" destOrd="0" presId="urn:microsoft.com/office/officeart/2005/8/layout/process4"/>
    <dgm:cxn modelId="{19F91CF2-B0E3-47C4-B1A7-3914FC0847E4}" type="presOf" srcId="{C9579F2B-6F58-4871-8349-D2C6FF1AD9DB}" destId="{0AFF2D69-33E7-4FA7-8900-C85DEBA51CB1}" srcOrd="0" destOrd="0" presId="urn:microsoft.com/office/officeart/2005/8/layout/process4"/>
    <dgm:cxn modelId="{499FF1A8-255E-40F3-A405-B5E6BFE3ECE6}" srcId="{25BC4059-E346-499F-AB35-D79241AA4688}" destId="{33BAD9A7-377A-4E5A-859E-4CECC277D907}" srcOrd="0" destOrd="0" parTransId="{70137D6E-8F59-4DE0-8D4B-E5DBCB75888B}" sibTransId="{08A7C2D4-C062-4C9D-A37F-5F65021CE47C}"/>
    <dgm:cxn modelId="{509562EC-EAE9-4C28-844E-6A5418AAD467}" type="presOf" srcId="{04236172-382A-4C69-9B59-CC57B2F3DC54}" destId="{6B9DBF14-4A1A-40D7-96C4-27D43225B54F}" srcOrd="0" destOrd="0" presId="urn:microsoft.com/office/officeart/2005/8/layout/process4"/>
    <dgm:cxn modelId="{556B0909-247E-4DEB-A371-AD818AF2A0A5}" type="presParOf" srcId="{12136AD2-973D-43EF-B4B4-387F3F3BE6B1}" destId="{A07BADAD-3AC8-4C32-B46C-144D52B2A1CB}" srcOrd="0" destOrd="0" presId="urn:microsoft.com/office/officeart/2005/8/layout/process4"/>
    <dgm:cxn modelId="{6503F5BB-016D-4F09-A4E0-614398B10F74}" type="presParOf" srcId="{A07BADAD-3AC8-4C32-B46C-144D52B2A1CB}" destId="{1D3D2D98-BADD-49D8-A5D2-239A03E1EDC5}" srcOrd="0" destOrd="0" presId="urn:microsoft.com/office/officeart/2005/8/layout/process4"/>
    <dgm:cxn modelId="{4CC4EB7F-20B6-4C09-8B13-F83209549727}" type="presParOf" srcId="{12136AD2-973D-43EF-B4B4-387F3F3BE6B1}" destId="{4B9820E8-7B13-405D-BC52-F99AAB16E4D7}" srcOrd="1" destOrd="0" presId="urn:microsoft.com/office/officeart/2005/8/layout/process4"/>
    <dgm:cxn modelId="{E12A2065-5092-4025-B305-6554336D84F7}" type="presParOf" srcId="{12136AD2-973D-43EF-B4B4-387F3F3BE6B1}" destId="{D9C01A24-AC06-446D-87BA-599C76365AA6}" srcOrd="2" destOrd="0" presId="urn:microsoft.com/office/officeart/2005/8/layout/process4"/>
    <dgm:cxn modelId="{66D7C29E-3BCA-482D-9474-ECA7D5E55F35}" type="presParOf" srcId="{D9C01A24-AC06-446D-87BA-599C76365AA6}" destId="{6B9DBF14-4A1A-40D7-96C4-27D43225B54F}" srcOrd="0" destOrd="0" presId="urn:microsoft.com/office/officeart/2005/8/layout/process4"/>
    <dgm:cxn modelId="{FCE00696-9C08-456F-B9C3-5C5A252C3248}" type="presParOf" srcId="{12136AD2-973D-43EF-B4B4-387F3F3BE6B1}" destId="{7183AA00-B09E-49CD-983F-94DFDD8689EE}" srcOrd="3" destOrd="0" presId="urn:microsoft.com/office/officeart/2005/8/layout/process4"/>
    <dgm:cxn modelId="{0DD01F03-CF92-4AA9-A90A-B58A313894AD}" type="presParOf" srcId="{12136AD2-973D-43EF-B4B4-387F3F3BE6B1}" destId="{8B9EA51A-F952-4B46-96DC-DABD6DAD1A00}" srcOrd="4" destOrd="0" presId="urn:microsoft.com/office/officeart/2005/8/layout/process4"/>
    <dgm:cxn modelId="{452DA9F0-63A2-4FE6-93D2-45CB835E1166}" type="presParOf" srcId="{8B9EA51A-F952-4B46-96DC-DABD6DAD1A00}" destId="{1376529F-429D-48CD-961F-341889F9214F}" srcOrd="0" destOrd="0" presId="urn:microsoft.com/office/officeart/2005/8/layout/process4"/>
    <dgm:cxn modelId="{DECAD4C2-FA3E-4BC1-A874-6BDAEC153428}" type="presParOf" srcId="{8B9EA51A-F952-4B46-96DC-DABD6DAD1A00}" destId="{A31B4C40-6B7B-4A28-866A-FA56B75FF28D}" srcOrd="1" destOrd="0" presId="urn:microsoft.com/office/officeart/2005/8/layout/process4"/>
    <dgm:cxn modelId="{580BE5B0-73A3-4C70-B8EB-C80DB2CC7D40}" type="presParOf" srcId="{8B9EA51A-F952-4B46-96DC-DABD6DAD1A00}" destId="{4520EA82-B0E1-40C2-9544-FC66197D3F3D}" srcOrd="2" destOrd="0" presId="urn:microsoft.com/office/officeart/2005/8/layout/process4"/>
    <dgm:cxn modelId="{01E698F6-5BD6-4D2B-8D72-D32F7BCAD208}" type="presParOf" srcId="{4520EA82-B0E1-40C2-9544-FC66197D3F3D}" destId="{05F7A64B-D595-4436-8827-D5DCA08C0A3B}" srcOrd="0" destOrd="0" presId="urn:microsoft.com/office/officeart/2005/8/layout/process4"/>
    <dgm:cxn modelId="{1970B529-FC42-4B90-9249-2B9B7E38CE86}" type="presParOf" srcId="{4520EA82-B0E1-40C2-9544-FC66197D3F3D}" destId="{A3E7E01C-A0E2-4BF9-82CD-7D69671C76AA}" srcOrd="1" destOrd="0" presId="urn:microsoft.com/office/officeart/2005/8/layout/process4"/>
    <dgm:cxn modelId="{AA65BE2F-88D2-4368-9DB5-A420023B341F}" type="presParOf" srcId="{4520EA82-B0E1-40C2-9544-FC66197D3F3D}" destId="{0AFF2D69-33E7-4FA7-8900-C85DEBA51CB1}" srcOrd="2" destOrd="0" presId="urn:microsoft.com/office/officeart/2005/8/layout/process4"/>
    <dgm:cxn modelId="{9EF8D09B-4041-40B1-81B0-71B8F675E086}" type="presParOf" srcId="{4520EA82-B0E1-40C2-9544-FC66197D3F3D}" destId="{698658D6-F6F4-439F-8CAE-D72B3459D4C6}" srcOrd="3" destOrd="0" presId="urn:microsoft.com/office/officeart/2005/8/layout/process4"/>
    <dgm:cxn modelId="{A2A1E7D0-8075-4A75-BC65-268BFF0344D1}" type="presParOf" srcId="{4520EA82-B0E1-40C2-9544-FC66197D3F3D}" destId="{F716476C-0C88-461D-BB50-C22C8C975FF7}" srcOrd="4" destOrd="0" presId="urn:microsoft.com/office/officeart/2005/8/layout/process4"/>
    <dgm:cxn modelId="{BB9A7603-2488-4CDA-9706-78A2DDAF4C94}" type="presParOf" srcId="{4520EA82-B0E1-40C2-9544-FC66197D3F3D}" destId="{8221B4FD-8885-4B43-A0C0-4F55219AEBC1}" srcOrd="5"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5C29B984-3F64-4CEB-9BBC-C7F73F7432B5}"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1FA6E111-830E-41A3-B13D-FA9C640767B7}">
      <dgm:prSet custT="1"/>
      <dgm:spPr/>
      <dgm:t>
        <a:bodyPr/>
        <a:lstStyle/>
        <a:p>
          <a:pPr rtl="1"/>
          <a:r>
            <a:rPr lang="ar-OM" sz="4800" b="1" dirty="0" smtClean="0"/>
            <a:t>القرآن الكريم</a:t>
          </a:r>
          <a:endParaRPr lang="en-US" sz="4800" dirty="0"/>
        </a:p>
      </dgm:t>
    </dgm:pt>
    <dgm:pt modelId="{B6575CAF-3754-446A-9BBF-5D3701E18C78}" type="parTrans" cxnId="{B1226B16-5973-45E5-9731-820867C71E0F}">
      <dgm:prSet/>
      <dgm:spPr/>
      <dgm:t>
        <a:bodyPr/>
        <a:lstStyle/>
        <a:p>
          <a:endParaRPr lang="en-US"/>
        </a:p>
      </dgm:t>
    </dgm:pt>
    <dgm:pt modelId="{8E2D9F01-31A7-4E6F-9079-5C2982ACB79D}" type="sibTrans" cxnId="{B1226B16-5973-45E5-9731-820867C71E0F}">
      <dgm:prSet/>
      <dgm:spPr/>
      <dgm:t>
        <a:bodyPr/>
        <a:lstStyle/>
        <a:p>
          <a:endParaRPr lang="en-US"/>
        </a:p>
      </dgm:t>
    </dgm:pt>
    <dgm:pt modelId="{8FB56993-52E8-4D2E-A722-FB1881530E8E}">
      <dgm:prSet custT="1"/>
      <dgm:spPr/>
      <dgm:t>
        <a:bodyPr/>
        <a:lstStyle/>
        <a:p>
          <a:pPr rtl="1"/>
          <a:r>
            <a:rPr lang="ar-SA" sz="1600" b="1" dirty="0" smtClean="0"/>
            <a:t>- قال تعالى:{ إنا نحن نزلنا الذكر وإنا له لحافظون }</a:t>
          </a:r>
          <a:endParaRPr lang="en-US" sz="1600" dirty="0"/>
        </a:p>
      </dgm:t>
    </dgm:pt>
    <dgm:pt modelId="{7CF1ABB0-7189-4BF7-A1C8-C1C2346DE1A1}" type="parTrans" cxnId="{6EBE241B-31E4-4582-BA52-46D4CE5BD61F}">
      <dgm:prSet/>
      <dgm:spPr/>
      <dgm:t>
        <a:bodyPr/>
        <a:lstStyle/>
        <a:p>
          <a:endParaRPr lang="en-US"/>
        </a:p>
      </dgm:t>
    </dgm:pt>
    <dgm:pt modelId="{FA8BB92E-6B52-4AFF-B3CB-9D06D8E7EED4}" type="sibTrans" cxnId="{6EBE241B-31E4-4582-BA52-46D4CE5BD61F}">
      <dgm:prSet/>
      <dgm:spPr/>
      <dgm:t>
        <a:bodyPr/>
        <a:lstStyle/>
        <a:p>
          <a:endParaRPr lang="en-US"/>
        </a:p>
      </dgm:t>
    </dgm:pt>
    <dgm:pt modelId="{572C5C15-AB88-40A0-9789-682954DF8D61}">
      <dgm:prSet custT="1"/>
      <dgm:spPr/>
      <dgm:t>
        <a:bodyPr/>
        <a:lstStyle/>
        <a:p>
          <a:pPr rtl="1"/>
          <a:r>
            <a:rPr lang="ar-SA" sz="1600" b="1" dirty="0" smtClean="0"/>
            <a:t>-  قال صلى الله عليه وسلم:{ تركت فيكم شيئين لن تضلوا بعدهما:  كتاب الله وسنتي }</a:t>
          </a:r>
          <a:endParaRPr lang="en-US" sz="1600" dirty="0"/>
        </a:p>
      </dgm:t>
    </dgm:pt>
    <dgm:pt modelId="{59EE673A-C623-4750-8EDE-F62FF1A91E9F}" type="parTrans" cxnId="{85996175-FCFA-4FE9-BB76-665F2F740FE8}">
      <dgm:prSet/>
      <dgm:spPr/>
      <dgm:t>
        <a:bodyPr/>
        <a:lstStyle/>
        <a:p>
          <a:endParaRPr lang="en-US"/>
        </a:p>
      </dgm:t>
    </dgm:pt>
    <dgm:pt modelId="{3BB94780-1632-47F7-9BA8-84DF2130C20B}" type="sibTrans" cxnId="{85996175-FCFA-4FE9-BB76-665F2F740FE8}">
      <dgm:prSet/>
      <dgm:spPr/>
      <dgm:t>
        <a:bodyPr/>
        <a:lstStyle/>
        <a:p>
          <a:endParaRPr lang="en-US"/>
        </a:p>
      </dgm:t>
    </dgm:pt>
    <dgm:pt modelId="{C32868FA-B1F0-4229-AF36-B125CBFD7D1F}">
      <dgm:prSet custT="1"/>
      <dgm:spPr/>
      <dgm:t>
        <a:bodyPr/>
        <a:lstStyle/>
        <a:p>
          <a:pPr rtl="1"/>
          <a:r>
            <a:rPr lang="ar-SA" sz="1600" b="1" dirty="0" smtClean="0"/>
            <a:t>وقد تم حفظه في صدور الرجال وبالكتابة وسيبقى محفوظا إلى قيام الساعة    </a:t>
          </a:r>
          <a:endParaRPr lang="en-US" sz="1600" dirty="0"/>
        </a:p>
      </dgm:t>
    </dgm:pt>
    <dgm:pt modelId="{900AFFD8-6D36-4312-813F-DFF0D13390A6}" type="parTrans" cxnId="{C05DAE9C-520B-4C7C-AC01-D2572A178B97}">
      <dgm:prSet/>
      <dgm:spPr/>
      <dgm:t>
        <a:bodyPr/>
        <a:lstStyle/>
        <a:p>
          <a:endParaRPr lang="en-US"/>
        </a:p>
      </dgm:t>
    </dgm:pt>
    <dgm:pt modelId="{76218310-7BBB-45C5-84C7-8D5EE3976FB9}" type="sibTrans" cxnId="{C05DAE9C-520B-4C7C-AC01-D2572A178B97}">
      <dgm:prSet/>
      <dgm:spPr/>
      <dgm:t>
        <a:bodyPr/>
        <a:lstStyle/>
        <a:p>
          <a:endParaRPr lang="en-US"/>
        </a:p>
      </dgm:t>
    </dgm:pt>
    <dgm:pt modelId="{F0CFADF9-0C1D-4D32-8766-28DAF9B5078E}">
      <dgm:prSet/>
      <dgm:spPr/>
      <dgm:t>
        <a:bodyPr/>
        <a:lstStyle/>
        <a:p>
          <a:pPr rtl="1"/>
          <a:endParaRPr lang="en-US" sz="1000"/>
        </a:p>
      </dgm:t>
    </dgm:pt>
    <dgm:pt modelId="{48943964-33A5-4DAB-B1DD-B769F117C060}" type="parTrans" cxnId="{092C3096-9317-4788-9FDB-685A86B3D9AC}">
      <dgm:prSet/>
      <dgm:spPr/>
      <dgm:t>
        <a:bodyPr/>
        <a:lstStyle/>
        <a:p>
          <a:endParaRPr lang="en-US"/>
        </a:p>
      </dgm:t>
    </dgm:pt>
    <dgm:pt modelId="{F48010D4-A048-48BE-8742-F4F6D9ACAEF2}" type="sibTrans" cxnId="{092C3096-9317-4788-9FDB-685A86B3D9AC}">
      <dgm:prSet/>
      <dgm:spPr/>
      <dgm:t>
        <a:bodyPr/>
        <a:lstStyle/>
        <a:p>
          <a:endParaRPr lang="en-US"/>
        </a:p>
      </dgm:t>
    </dgm:pt>
    <dgm:pt modelId="{FAF5CC1E-9AEF-409E-98C6-D2760BA55D71}">
      <dgm:prSet custT="1"/>
      <dgm:spPr/>
      <dgm:t>
        <a:bodyPr/>
        <a:lstStyle/>
        <a:p>
          <a:pPr rtl="1"/>
          <a:r>
            <a:rPr lang="ar-SA" sz="5400" b="1" dirty="0" smtClean="0"/>
            <a:t>السنة النبوية</a:t>
          </a:r>
          <a:endParaRPr lang="en-US" sz="5400" dirty="0"/>
        </a:p>
      </dgm:t>
    </dgm:pt>
    <dgm:pt modelId="{17FD6098-DF7F-45D0-B7AE-99D520712588}" type="parTrans" cxnId="{AA08C78E-6665-4BE4-A3CE-EC12110FBF11}">
      <dgm:prSet/>
      <dgm:spPr/>
      <dgm:t>
        <a:bodyPr/>
        <a:lstStyle/>
        <a:p>
          <a:endParaRPr lang="en-US"/>
        </a:p>
      </dgm:t>
    </dgm:pt>
    <dgm:pt modelId="{F1FBA463-9342-4213-814D-2D8D65DE535B}" type="sibTrans" cxnId="{AA08C78E-6665-4BE4-A3CE-EC12110FBF11}">
      <dgm:prSet/>
      <dgm:spPr/>
      <dgm:t>
        <a:bodyPr/>
        <a:lstStyle/>
        <a:p>
          <a:endParaRPr lang="en-US"/>
        </a:p>
      </dgm:t>
    </dgm:pt>
    <dgm:pt modelId="{77991CEF-FC14-4F72-A28F-AEEC25763D37}">
      <dgm:prSet custT="1"/>
      <dgm:spPr/>
      <dgm:t>
        <a:bodyPr/>
        <a:lstStyle/>
        <a:p>
          <a:pPr rtl="1"/>
          <a:r>
            <a:rPr lang="ar-SA" sz="1600" b="1" u="sng" dirty="0" smtClean="0"/>
            <a:t>الحديث</a:t>
          </a:r>
          <a:r>
            <a:rPr lang="ar-SA" sz="1600" b="1" dirty="0" smtClean="0"/>
            <a:t>: هو كل ما ثبت عن النبي صلى الله عليه وسلم من قول أو فعل أو تقرير أو صفة خلقية أو خلقية.</a:t>
          </a:r>
          <a:r>
            <a:rPr lang="en-US" sz="1600" b="1" dirty="0" smtClean="0"/>
            <a:t> </a:t>
          </a:r>
          <a:endParaRPr lang="en-US" sz="1600" dirty="0"/>
        </a:p>
      </dgm:t>
    </dgm:pt>
    <dgm:pt modelId="{255EA455-50A5-4B01-83C0-6F6710AE8582}" type="parTrans" cxnId="{FA2A42A3-CB4E-48ED-856F-8D7CCF4DF271}">
      <dgm:prSet/>
      <dgm:spPr/>
      <dgm:t>
        <a:bodyPr/>
        <a:lstStyle/>
        <a:p>
          <a:endParaRPr lang="en-US"/>
        </a:p>
      </dgm:t>
    </dgm:pt>
    <dgm:pt modelId="{D41A160B-1C17-4E46-8D94-12351CB77822}" type="sibTrans" cxnId="{FA2A42A3-CB4E-48ED-856F-8D7CCF4DF271}">
      <dgm:prSet/>
      <dgm:spPr/>
      <dgm:t>
        <a:bodyPr/>
        <a:lstStyle/>
        <a:p>
          <a:endParaRPr lang="en-US"/>
        </a:p>
      </dgm:t>
    </dgm:pt>
    <dgm:pt modelId="{E2791CD3-4D69-42FE-BDBE-F2CB6A3F1D73}">
      <dgm:prSet custT="1"/>
      <dgm:spPr/>
      <dgm:t>
        <a:bodyPr/>
        <a:lstStyle/>
        <a:p>
          <a:pPr rtl="1"/>
          <a:r>
            <a:rPr lang="ar-OM" sz="1600" b="1" dirty="0" smtClean="0"/>
            <a:t>- قال تعالى:{ وما آتاكم الرسول فخذوه وما نهاكم عنه فانتهوا }</a:t>
          </a:r>
          <a:endParaRPr lang="en-US" sz="1600" dirty="0"/>
        </a:p>
      </dgm:t>
    </dgm:pt>
    <dgm:pt modelId="{AE177E14-7293-4F93-9127-19F8873F1BB5}" type="parTrans" cxnId="{10FCE2A1-8542-45D5-8AD1-29A6AAB76F67}">
      <dgm:prSet/>
      <dgm:spPr/>
      <dgm:t>
        <a:bodyPr/>
        <a:lstStyle/>
        <a:p>
          <a:endParaRPr lang="en-US"/>
        </a:p>
      </dgm:t>
    </dgm:pt>
    <dgm:pt modelId="{D7CF7E7F-9FF9-4027-BEAC-CA8F4869F4BA}" type="sibTrans" cxnId="{10FCE2A1-8542-45D5-8AD1-29A6AAB76F67}">
      <dgm:prSet/>
      <dgm:spPr/>
      <dgm:t>
        <a:bodyPr/>
        <a:lstStyle/>
        <a:p>
          <a:endParaRPr lang="en-US"/>
        </a:p>
      </dgm:t>
    </dgm:pt>
    <dgm:pt modelId="{04B09BA8-BC38-40BD-B8E4-FCC9C94B18E7}">
      <dgm:prSet custT="1"/>
      <dgm:spPr/>
      <dgm:t>
        <a:bodyPr/>
        <a:lstStyle/>
        <a:p>
          <a:pPr rtl="1"/>
          <a:r>
            <a:rPr lang="ar-OM" sz="1600" b="1" dirty="0" smtClean="0"/>
            <a:t>-  قال صلى الله عليه وسلم:( فمن رغب عن سنتي فليس مني )</a:t>
          </a:r>
          <a:endParaRPr lang="en-US" sz="1600" dirty="0"/>
        </a:p>
      </dgm:t>
    </dgm:pt>
    <dgm:pt modelId="{C1B42000-E5E7-4414-98BD-38A8DBCC3E0F}" type="parTrans" cxnId="{DB23C28D-753F-4EBC-99BD-4F6721A0E618}">
      <dgm:prSet/>
      <dgm:spPr/>
      <dgm:t>
        <a:bodyPr/>
        <a:lstStyle/>
        <a:p>
          <a:endParaRPr lang="en-US"/>
        </a:p>
      </dgm:t>
    </dgm:pt>
    <dgm:pt modelId="{AFB7F282-7CCB-4032-896F-81DA5F5847CB}" type="sibTrans" cxnId="{DB23C28D-753F-4EBC-99BD-4F6721A0E618}">
      <dgm:prSet/>
      <dgm:spPr/>
      <dgm:t>
        <a:bodyPr/>
        <a:lstStyle/>
        <a:p>
          <a:endParaRPr lang="en-US"/>
        </a:p>
      </dgm:t>
    </dgm:pt>
    <dgm:pt modelId="{AD5F8C73-A7CB-446E-8FE5-8E78638F7861}">
      <dgm:prSet custT="1"/>
      <dgm:spPr/>
      <dgm:t>
        <a:bodyPr/>
        <a:lstStyle/>
        <a:p>
          <a:pPr rtl="1"/>
          <a:r>
            <a:rPr lang="ar-SA" sz="1600" b="1" u="sng" dirty="0" smtClean="0"/>
            <a:t>القرآن</a:t>
          </a:r>
          <a:r>
            <a:rPr lang="ar-SA" sz="1600" b="1" dirty="0" smtClean="0"/>
            <a:t> هو: كلام الله تعالى المنزل على رسوله محمد صلى الله عليه وسلم المكتوب في المصاحف بداية بسورة الفاتحة ومنتهيا بسورة الناس</a:t>
          </a:r>
          <a:endParaRPr lang="en-US" sz="1600" dirty="0"/>
        </a:p>
      </dgm:t>
    </dgm:pt>
    <dgm:pt modelId="{A582FDBD-E333-420B-A497-6BC3130AC94C}" type="parTrans" cxnId="{7C2C2442-D284-4695-A5B7-536CDC0BB92F}">
      <dgm:prSet/>
      <dgm:spPr/>
    </dgm:pt>
    <dgm:pt modelId="{88C605B8-1ED6-4BAC-BBB0-A87E2071E2E4}" type="sibTrans" cxnId="{7C2C2442-D284-4695-A5B7-536CDC0BB92F}">
      <dgm:prSet/>
      <dgm:spPr/>
    </dgm:pt>
    <dgm:pt modelId="{C316AD18-B675-4BE2-9AB8-016466E73FFA}">
      <dgm:prSet custT="1"/>
      <dgm:spPr/>
      <dgm:t>
        <a:bodyPr/>
        <a:lstStyle/>
        <a:p>
          <a:pPr rtl="1"/>
          <a:endParaRPr lang="en-US" sz="1600" dirty="0"/>
        </a:p>
      </dgm:t>
    </dgm:pt>
    <dgm:pt modelId="{7523C3AB-3C90-439B-A4A4-8B725D141306}" type="parTrans" cxnId="{CD53F24D-D619-476B-803F-464B0AC7B2E9}">
      <dgm:prSet/>
      <dgm:spPr/>
    </dgm:pt>
    <dgm:pt modelId="{E354618F-1D89-4CDB-B684-5560DA596F6E}" type="sibTrans" cxnId="{CD53F24D-D619-476B-803F-464B0AC7B2E9}">
      <dgm:prSet/>
      <dgm:spPr/>
    </dgm:pt>
    <dgm:pt modelId="{679A3B56-BC24-4EB4-963E-EB2DE948921D}">
      <dgm:prSet custT="1"/>
      <dgm:spPr/>
      <dgm:t>
        <a:bodyPr/>
        <a:lstStyle/>
        <a:p>
          <a:pPr rtl="1"/>
          <a:r>
            <a:rPr lang="ar-SA" sz="1600" b="1" dirty="0" smtClean="0"/>
            <a:t>وقد حوت كثير من آيات القرآن المجيد على وجوب الاعتماد على ما يصدر من الرسول صلى الله عليه وسلم، في شئون الاعتقاد والمعاملات، والتي </a:t>
          </a:r>
          <a:r>
            <a:rPr lang="ar-SA" sz="1600" b="1" u="sng" dirty="0" smtClean="0"/>
            <a:t>لابد أن تكون أهداف التربية من مجالاتها الأساسية</a:t>
          </a:r>
          <a:endParaRPr lang="en-US" sz="1600" u="sng" dirty="0"/>
        </a:p>
      </dgm:t>
    </dgm:pt>
    <dgm:pt modelId="{ABF12CFF-C70C-428D-ADC0-C60C4565A20D}" type="parTrans" cxnId="{D327BAFD-A56C-403F-8957-F00030EDF150}">
      <dgm:prSet/>
      <dgm:spPr/>
    </dgm:pt>
    <dgm:pt modelId="{3AECA8F9-65A3-48B0-B91F-9A903932E54E}" type="sibTrans" cxnId="{D327BAFD-A56C-403F-8957-F00030EDF150}">
      <dgm:prSet/>
      <dgm:spPr/>
    </dgm:pt>
    <dgm:pt modelId="{346259FF-8998-4185-B290-802D3A5B5AF4}">
      <dgm:prSet custT="1"/>
      <dgm:spPr/>
      <dgm:t>
        <a:bodyPr/>
        <a:lstStyle/>
        <a:p>
          <a:pPr rtl="1"/>
          <a:endParaRPr lang="en-US" sz="1600" dirty="0"/>
        </a:p>
      </dgm:t>
    </dgm:pt>
    <dgm:pt modelId="{BC071B5B-E85D-43A6-AAE0-D218AFA86DAC}" type="parTrans" cxnId="{FBC6FAB9-12CA-42F2-83F8-B79CE2744DC2}">
      <dgm:prSet/>
      <dgm:spPr/>
    </dgm:pt>
    <dgm:pt modelId="{2E70DACA-48E2-4DC9-8C5D-F90D15F8911D}" type="sibTrans" cxnId="{FBC6FAB9-12CA-42F2-83F8-B79CE2744DC2}">
      <dgm:prSet/>
      <dgm:spPr/>
    </dgm:pt>
    <dgm:pt modelId="{1106AF23-494A-48A9-89E0-43D83D53CB93}">
      <dgm:prSet custT="1"/>
      <dgm:spPr/>
      <dgm:t>
        <a:bodyPr/>
        <a:lstStyle/>
        <a:p>
          <a:pPr rtl="1"/>
          <a:r>
            <a:rPr lang="ar-SA" sz="1600" b="1" dirty="0" smtClean="0"/>
            <a:t> يقول عز من قال: (من يطع الرسول فقد أطاع الله ومن تولى فما أرسلناك عليهم حفيظاً) [</a:t>
          </a:r>
          <a:r>
            <a:rPr lang="ar-SA" sz="1200" b="1" dirty="0" smtClean="0"/>
            <a:t>النساء:80]</a:t>
          </a:r>
          <a:endParaRPr lang="en-US" sz="1600" dirty="0"/>
        </a:p>
      </dgm:t>
    </dgm:pt>
    <dgm:pt modelId="{E59A9F8D-8F5C-4592-972F-4B47027645E0}" type="parTrans" cxnId="{5B5987D2-AA03-4A51-A840-7BDF916F97DC}">
      <dgm:prSet/>
      <dgm:spPr/>
    </dgm:pt>
    <dgm:pt modelId="{6268A41B-371E-4DAF-B642-E6293FF54A30}" type="sibTrans" cxnId="{5B5987D2-AA03-4A51-A840-7BDF916F97DC}">
      <dgm:prSet/>
      <dgm:spPr/>
    </dgm:pt>
    <dgm:pt modelId="{9AD24D84-6257-4431-8ED5-F0C4E3CB5878}" type="pres">
      <dgm:prSet presAssocID="{5C29B984-3F64-4CEB-9BBC-C7F73F7432B5}" presName="Name0" presStyleCnt="0">
        <dgm:presLayoutVars>
          <dgm:dir/>
          <dgm:animLvl val="lvl"/>
          <dgm:resizeHandles val="exact"/>
        </dgm:presLayoutVars>
      </dgm:prSet>
      <dgm:spPr/>
      <dgm:t>
        <a:bodyPr/>
        <a:lstStyle/>
        <a:p>
          <a:endParaRPr lang="en-US"/>
        </a:p>
      </dgm:t>
    </dgm:pt>
    <dgm:pt modelId="{B76DA719-C165-4A5F-9850-3B808B27E54B}" type="pres">
      <dgm:prSet presAssocID="{1FA6E111-830E-41A3-B13D-FA9C640767B7}" presName="linNode" presStyleCnt="0"/>
      <dgm:spPr/>
    </dgm:pt>
    <dgm:pt modelId="{CA09C9BD-DF23-4EC9-8CAA-0859FBBD1DF1}" type="pres">
      <dgm:prSet presAssocID="{1FA6E111-830E-41A3-B13D-FA9C640767B7}" presName="parentText" presStyleLbl="node1" presStyleIdx="0" presStyleCnt="2">
        <dgm:presLayoutVars>
          <dgm:chMax val="1"/>
          <dgm:bulletEnabled val="1"/>
        </dgm:presLayoutVars>
      </dgm:prSet>
      <dgm:spPr/>
      <dgm:t>
        <a:bodyPr/>
        <a:lstStyle/>
        <a:p>
          <a:endParaRPr lang="en-US"/>
        </a:p>
      </dgm:t>
    </dgm:pt>
    <dgm:pt modelId="{44A89B61-A73F-42F4-9BEA-686AD57369B2}" type="pres">
      <dgm:prSet presAssocID="{1FA6E111-830E-41A3-B13D-FA9C640767B7}" presName="descendantText" presStyleLbl="alignAccFollowNode1" presStyleIdx="0" presStyleCnt="2">
        <dgm:presLayoutVars>
          <dgm:bulletEnabled val="1"/>
        </dgm:presLayoutVars>
      </dgm:prSet>
      <dgm:spPr/>
      <dgm:t>
        <a:bodyPr/>
        <a:lstStyle/>
        <a:p>
          <a:endParaRPr lang="en-US"/>
        </a:p>
      </dgm:t>
    </dgm:pt>
    <dgm:pt modelId="{2CAADB4D-B851-4859-A6A3-2B59345F5784}" type="pres">
      <dgm:prSet presAssocID="{8E2D9F01-31A7-4E6F-9079-5C2982ACB79D}" presName="sp" presStyleCnt="0"/>
      <dgm:spPr/>
    </dgm:pt>
    <dgm:pt modelId="{033CCF9B-7033-40DB-AE49-9F66333F84E4}" type="pres">
      <dgm:prSet presAssocID="{FAF5CC1E-9AEF-409E-98C6-D2760BA55D71}" presName="linNode" presStyleCnt="0"/>
      <dgm:spPr/>
    </dgm:pt>
    <dgm:pt modelId="{978187EC-B953-4FC1-B628-764F9208C91B}" type="pres">
      <dgm:prSet presAssocID="{FAF5CC1E-9AEF-409E-98C6-D2760BA55D71}" presName="parentText" presStyleLbl="node1" presStyleIdx="1" presStyleCnt="2">
        <dgm:presLayoutVars>
          <dgm:chMax val="1"/>
          <dgm:bulletEnabled val="1"/>
        </dgm:presLayoutVars>
      </dgm:prSet>
      <dgm:spPr/>
      <dgm:t>
        <a:bodyPr/>
        <a:lstStyle/>
        <a:p>
          <a:endParaRPr lang="en-US"/>
        </a:p>
      </dgm:t>
    </dgm:pt>
    <dgm:pt modelId="{225F0B94-2630-4EC3-BAA4-FFC1B1051D09}" type="pres">
      <dgm:prSet presAssocID="{FAF5CC1E-9AEF-409E-98C6-D2760BA55D71}" presName="descendantText" presStyleLbl="alignAccFollowNode1" presStyleIdx="1" presStyleCnt="2">
        <dgm:presLayoutVars>
          <dgm:bulletEnabled val="1"/>
        </dgm:presLayoutVars>
      </dgm:prSet>
      <dgm:spPr/>
      <dgm:t>
        <a:bodyPr/>
        <a:lstStyle/>
        <a:p>
          <a:endParaRPr lang="en-US"/>
        </a:p>
      </dgm:t>
    </dgm:pt>
  </dgm:ptLst>
  <dgm:cxnLst>
    <dgm:cxn modelId="{09B88520-A069-498A-9E78-DF534E6CA35F}" type="presOf" srcId="{1106AF23-494A-48A9-89E0-43D83D53CB93}" destId="{225F0B94-2630-4EC3-BAA4-FFC1B1051D09}" srcOrd="0" destOrd="5" presId="urn:microsoft.com/office/officeart/2005/8/layout/vList5"/>
    <dgm:cxn modelId="{7D11F78C-F89B-4AD6-B53C-4889BC8702FF}" type="presOf" srcId="{C316AD18-B675-4BE2-9AB8-016466E73FFA}" destId="{44A89B61-A73F-42F4-9BEA-686AD57369B2}" srcOrd="0" destOrd="2" presId="urn:microsoft.com/office/officeart/2005/8/layout/vList5"/>
    <dgm:cxn modelId="{CD53F24D-D619-476B-803F-464B0AC7B2E9}" srcId="{1FA6E111-830E-41A3-B13D-FA9C640767B7}" destId="{C316AD18-B675-4BE2-9AB8-016466E73FFA}" srcOrd="2" destOrd="0" parTransId="{7523C3AB-3C90-439B-A4A4-8B725D141306}" sibTransId="{E354618F-1D89-4CDB-B684-5560DA596F6E}"/>
    <dgm:cxn modelId="{FA2A42A3-CB4E-48ED-856F-8D7CCF4DF271}" srcId="{FAF5CC1E-9AEF-409E-98C6-D2760BA55D71}" destId="{77991CEF-FC14-4F72-A28F-AEEC25763D37}" srcOrd="0" destOrd="0" parTransId="{255EA455-50A5-4B01-83C0-6F6710AE8582}" sibTransId="{D41A160B-1C17-4E46-8D94-12351CB77822}"/>
    <dgm:cxn modelId="{DD063E19-9687-41CC-A544-AFD92A337931}" type="presOf" srcId="{F0CFADF9-0C1D-4D32-8766-28DAF9B5078E}" destId="{44A89B61-A73F-42F4-9BEA-686AD57369B2}" srcOrd="0" destOrd="5" presId="urn:microsoft.com/office/officeart/2005/8/layout/vList5"/>
    <dgm:cxn modelId="{6EBE241B-31E4-4582-BA52-46D4CE5BD61F}" srcId="{1FA6E111-830E-41A3-B13D-FA9C640767B7}" destId="{8FB56993-52E8-4D2E-A722-FB1881530E8E}" srcOrd="0" destOrd="0" parTransId="{7CF1ABB0-7189-4BF7-A1C8-C1C2346DE1A1}" sibTransId="{FA8BB92E-6B52-4AFF-B3CB-9D06D8E7EED4}"/>
    <dgm:cxn modelId="{AA08C78E-6665-4BE4-A3CE-EC12110FBF11}" srcId="{5C29B984-3F64-4CEB-9BBC-C7F73F7432B5}" destId="{FAF5CC1E-9AEF-409E-98C6-D2760BA55D71}" srcOrd="1" destOrd="0" parTransId="{17FD6098-DF7F-45D0-B7AE-99D520712588}" sibTransId="{F1FBA463-9342-4213-814D-2D8D65DE535B}"/>
    <dgm:cxn modelId="{BE08DDB6-CCA1-4F2F-B583-6A81FD1DEA31}" type="presOf" srcId="{C32868FA-B1F0-4229-AF36-B125CBFD7D1F}" destId="{44A89B61-A73F-42F4-9BEA-686AD57369B2}" srcOrd="0" destOrd="4" presId="urn:microsoft.com/office/officeart/2005/8/layout/vList5"/>
    <dgm:cxn modelId="{5EFD2F6B-9611-4104-9022-D7FA4F3EE716}" type="presOf" srcId="{679A3B56-BC24-4EB4-963E-EB2DE948921D}" destId="{225F0B94-2630-4EC3-BAA4-FFC1B1051D09}" srcOrd="0" destOrd="4" presId="urn:microsoft.com/office/officeart/2005/8/layout/vList5"/>
    <dgm:cxn modelId="{FBC6FAB9-12CA-42F2-83F8-B79CE2744DC2}" srcId="{FAF5CC1E-9AEF-409E-98C6-D2760BA55D71}" destId="{346259FF-8998-4185-B290-802D3A5B5AF4}" srcOrd="3" destOrd="0" parTransId="{BC071B5B-E85D-43A6-AAE0-D218AFA86DAC}" sibTransId="{2E70DACA-48E2-4DC9-8C5D-F90D15F8911D}"/>
    <dgm:cxn modelId="{4417422A-9482-4FEA-9190-5708DB8BD1C2}" type="presOf" srcId="{5C29B984-3F64-4CEB-9BBC-C7F73F7432B5}" destId="{9AD24D84-6257-4431-8ED5-F0C4E3CB5878}" srcOrd="0" destOrd="0" presId="urn:microsoft.com/office/officeart/2005/8/layout/vList5"/>
    <dgm:cxn modelId="{C05DAE9C-520B-4C7C-AC01-D2572A178B97}" srcId="{1FA6E111-830E-41A3-B13D-FA9C640767B7}" destId="{C32868FA-B1F0-4229-AF36-B125CBFD7D1F}" srcOrd="4" destOrd="0" parTransId="{900AFFD8-6D36-4312-813F-DFF0D13390A6}" sibTransId="{76218310-7BBB-45C5-84C7-8D5EE3976FB9}"/>
    <dgm:cxn modelId="{804A6688-7C52-46E9-BA03-1AC21FB815D9}" type="presOf" srcId="{346259FF-8998-4185-B290-802D3A5B5AF4}" destId="{225F0B94-2630-4EC3-BAA4-FFC1B1051D09}" srcOrd="0" destOrd="3" presId="urn:microsoft.com/office/officeart/2005/8/layout/vList5"/>
    <dgm:cxn modelId="{9531B025-96DC-41AC-8DF7-15AF3A904131}" type="presOf" srcId="{E2791CD3-4D69-42FE-BDBE-F2CB6A3F1D73}" destId="{225F0B94-2630-4EC3-BAA4-FFC1B1051D09}" srcOrd="0" destOrd="1" presId="urn:microsoft.com/office/officeart/2005/8/layout/vList5"/>
    <dgm:cxn modelId="{A4908F63-0026-4612-AEE7-5A75B33B8B38}" type="presOf" srcId="{1FA6E111-830E-41A3-B13D-FA9C640767B7}" destId="{CA09C9BD-DF23-4EC9-8CAA-0859FBBD1DF1}" srcOrd="0" destOrd="0" presId="urn:microsoft.com/office/officeart/2005/8/layout/vList5"/>
    <dgm:cxn modelId="{E9BFDCBC-957A-4B86-96FB-C3D07DE181F6}" type="presOf" srcId="{04B09BA8-BC38-40BD-B8E4-FCC9C94B18E7}" destId="{225F0B94-2630-4EC3-BAA4-FFC1B1051D09}" srcOrd="0" destOrd="2" presId="urn:microsoft.com/office/officeart/2005/8/layout/vList5"/>
    <dgm:cxn modelId="{A5C09B47-3B12-4442-BFD7-1BB35A43EAA1}" type="presOf" srcId="{FAF5CC1E-9AEF-409E-98C6-D2760BA55D71}" destId="{978187EC-B953-4FC1-B628-764F9208C91B}" srcOrd="0" destOrd="0" presId="urn:microsoft.com/office/officeart/2005/8/layout/vList5"/>
    <dgm:cxn modelId="{D327BAFD-A56C-403F-8957-F00030EDF150}" srcId="{FAF5CC1E-9AEF-409E-98C6-D2760BA55D71}" destId="{679A3B56-BC24-4EB4-963E-EB2DE948921D}" srcOrd="4" destOrd="0" parTransId="{ABF12CFF-C70C-428D-ADC0-C60C4565A20D}" sibTransId="{3AECA8F9-65A3-48B0-B91F-9A903932E54E}"/>
    <dgm:cxn modelId="{60BCA1C2-5DD9-44A7-A018-3DFD337FA3A7}" type="presOf" srcId="{572C5C15-AB88-40A0-9789-682954DF8D61}" destId="{44A89B61-A73F-42F4-9BEA-686AD57369B2}" srcOrd="0" destOrd="1" presId="urn:microsoft.com/office/officeart/2005/8/layout/vList5"/>
    <dgm:cxn modelId="{092C3096-9317-4788-9FDB-685A86B3D9AC}" srcId="{1FA6E111-830E-41A3-B13D-FA9C640767B7}" destId="{F0CFADF9-0C1D-4D32-8766-28DAF9B5078E}" srcOrd="5" destOrd="0" parTransId="{48943964-33A5-4DAB-B1DD-B769F117C060}" sibTransId="{F48010D4-A048-48BE-8742-F4F6D9ACAEF2}"/>
    <dgm:cxn modelId="{85996175-FCFA-4FE9-BB76-665F2F740FE8}" srcId="{1FA6E111-830E-41A3-B13D-FA9C640767B7}" destId="{572C5C15-AB88-40A0-9789-682954DF8D61}" srcOrd="1" destOrd="0" parTransId="{59EE673A-C623-4750-8EDE-F62FF1A91E9F}" sibTransId="{3BB94780-1632-47F7-9BA8-84DF2130C20B}"/>
    <dgm:cxn modelId="{10FCE2A1-8542-45D5-8AD1-29A6AAB76F67}" srcId="{FAF5CC1E-9AEF-409E-98C6-D2760BA55D71}" destId="{E2791CD3-4D69-42FE-BDBE-F2CB6A3F1D73}" srcOrd="1" destOrd="0" parTransId="{AE177E14-7293-4F93-9127-19F8873F1BB5}" sibTransId="{D7CF7E7F-9FF9-4027-BEAC-CA8F4869F4BA}"/>
    <dgm:cxn modelId="{DB23C28D-753F-4EBC-99BD-4F6721A0E618}" srcId="{FAF5CC1E-9AEF-409E-98C6-D2760BA55D71}" destId="{04B09BA8-BC38-40BD-B8E4-FCC9C94B18E7}" srcOrd="2" destOrd="0" parTransId="{C1B42000-E5E7-4414-98BD-38A8DBCC3E0F}" sibTransId="{AFB7F282-7CCB-4032-896F-81DA5F5847CB}"/>
    <dgm:cxn modelId="{B1226B16-5973-45E5-9731-820867C71E0F}" srcId="{5C29B984-3F64-4CEB-9BBC-C7F73F7432B5}" destId="{1FA6E111-830E-41A3-B13D-FA9C640767B7}" srcOrd="0" destOrd="0" parTransId="{B6575CAF-3754-446A-9BBF-5D3701E18C78}" sibTransId="{8E2D9F01-31A7-4E6F-9079-5C2982ACB79D}"/>
    <dgm:cxn modelId="{E3632DFF-333D-48DB-BE53-B1248E96C954}" type="presOf" srcId="{8FB56993-52E8-4D2E-A722-FB1881530E8E}" destId="{44A89B61-A73F-42F4-9BEA-686AD57369B2}" srcOrd="0" destOrd="0" presId="urn:microsoft.com/office/officeart/2005/8/layout/vList5"/>
    <dgm:cxn modelId="{7C2C2442-D284-4695-A5B7-536CDC0BB92F}" srcId="{1FA6E111-830E-41A3-B13D-FA9C640767B7}" destId="{AD5F8C73-A7CB-446E-8FE5-8E78638F7861}" srcOrd="3" destOrd="0" parTransId="{A582FDBD-E333-420B-A497-6BC3130AC94C}" sibTransId="{88C605B8-1ED6-4BAC-BBB0-A87E2071E2E4}"/>
    <dgm:cxn modelId="{7C370DC1-3D29-4192-A759-FDFA830AFE9E}" type="presOf" srcId="{AD5F8C73-A7CB-446E-8FE5-8E78638F7861}" destId="{44A89B61-A73F-42F4-9BEA-686AD57369B2}" srcOrd="0" destOrd="3" presId="urn:microsoft.com/office/officeart/2005/8/layout/vList5"/>
    <dgm:cxn modelId="{5B5987D2-AA03-4A51-A840-7BDF916F97DC}" srcId="{FAF5CC1E-9AEF-409E-98C6-D2760BA55D71}" destId="{1106AF23-494A-48A9-89E0-43D83D53CB93}" srcOrd="5" destOrd="0" parTransId="{E59A9F8D-8F5C-4592-972F-4B47027645E0}" sibTransId="{6268A41B-371E-4DAF-B642-E6293FF54A30}"/>
    <dgm:cxn modelId="{FAB30F42-B652-4889-B9CB-D7AC510B18D1}" type="presOf" srcId="{77991CEF-FC14-4F72-A28F-AEEC25763D37}" destId="{225F0B94-2630-4EC3-BAA4-FFC1B1051D09}" srcOrd="0" destOrd="0" presId="urn:microsoft.com/office/officeart/2005/8/layout/vList5"/>
    <dgm:cxn modelId="{FA43E5F3-3F24-400E-91AF-1DFE1638DC09}" type="presParOf" srcId="{9AD24D84-6257-4431-8ED5-F0C4E3CB5878}" destId="{B76DA719-C165-4A5F-9850-3B808B27E54B}" srcOrd="0" destOrd="0" presId="urn:microsoft.com/office/officeart/2005/8/layout/vList5"/>
    <dgm:cxn modelId="{9C13CA02-4625-4B70-9FF1-DE2301CF5599}" type="presParOf" srcId="{B76DA719-C165-4A5F-9850-3B808B27E54B}" destId="{CA09C9BD-DF23-4EC9-8CAA-0859FBBD1DF1}" srcOrd="0" destOrd="0" presId="urn:microsoft.com/office/officeart/2005/8/layout/vList5"/>
    <dgm:cxn modelId="{E554DA60-9D1D-4879-B787-6151419D2F0A}" type="presParOf" srcId="{B76DA719-C165-4A5F-9850-3B808B27E54B}" destId="{44A89B61-A73F-42F4-9BEA-686AD57369B2}" srcOrd="1" destOrd="0" presId="urn:microsoft.com/office/officeart/2005/8/layout/vList5"/>
    <dgm:cxn modelId="{F40E916E-EEF9-41CE-B132-E1E07D1B5BAE}" type="presParOf" srcId="{9AD24D84-6257-4431-8ED5-F0C4E3CB5878}" destId="{2CAADB4D-B851-4859-A6A3-2B59345F5784}" srcOrd="1" destOrd="0" presId="urn:microsoft.com/office/officeart/2005/8/layout/vList5"/>
    <dgm:cxn modelId="{FA19E8EA-BBD9-4045-AC4E-A13FC21B2D25}" type="presParOf" srcId="{9AD24D84-6257-4431-8ED5-F0C4E3CB5878}" destId="{033CCF9B-7033-40DB-AE49-9F66333F84E4}" srcOrd="2" destOrd="0" presId="urn:microsoft.com/office/officeart/2005/8/layout/vList5"/>
    <dgm:cxn modelId="{9FB2CBB5-A0D0-46D2-988F-7344E6319097}" type="presParOf" srcId="{033CCF9B-7033-40DB-AE49-9F66333F84E4}" destId="{978187EC-B953-4FC1-B628-764F9208C91B}" srcOrd="0" destOrd="0" presId="urn:microsoft.com/office/officeart/2005/8/layout/vList5"/>
    <dgm:cxn modelId="{B2752D13-BB5F-4993-8D96-F5725EDC76F8}" type="presParOf" srcId="{033CCF9B-7033-40DB-AE49-9F66333F84E4}" destId="{225F0B94-2630-4EC3-BAA4-FFC1B1051D09}"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61DC41FC-7310-4F54-892D-CA8E505C6D89}" type="doc">
      <dgm:prSet loTypeId="urn:microsoft.com/office/officeart/2005/8/layout/cycle2" loCatId="cycle" qsTypeId="urn:microsoft.com/office/officeart/2005/8/quickstyle/simple1" qsCatId="simple" csTypeId="urn:microsoft.com/office/officeart/2005/8/colors/accent1_2" csCatId="accent1"/>
      <dgm:spPr/>
      <dgm:t>
        <a:bodyPr/>
        <a:lstStyle/>
        <a:p>
          <a:endParaRPr lang="en-US"/>
        </a:p>
      </dgm:t>
    </dgm:pt>
    <dgm:pt modelId="{0A68BD7A-2CAD-4C68-95D3-79F99648E64F}">
      <dgm:prSet custT="1"/>
      <dgm:spPr/>
      <dgm:t>
        <a:bodyPr/>
        <a:lstStyle/>
        <a:p>
          <a:pPr rtl="1"/>
          <a:r>
            <a:rPr lang="ar-OM" sz="2000" b="1" dirty="0" smtClean="0"/>
            <a:t>تربية شاملة</a:t>
          </a:r>
          <a:endParaRPr lang="en-US" sz="2000" b="1" dirty="0"/>
        </a:p>
      </dgm:t>
    </dgm:pt>
    <dgm:pt modelId="{F6E359F3-AD38-4046-ACF3-755C004DF43A}" type="parTrans" cxnId="{3A412A52-08D6-46E1-98B0-3808510E7E83}">
      <dgm:prSet/>
      <dgm:spPr/>
      <dgm:t>
        <a:bodyPr/>
        <a:lstStyle/>
        <a:p>
          <a:endParaRPr lang="en-US"/>
        </a:p>
      </dgm:t>
    </dgm:pt>
    <dgm:pt modelId="{A68BFAAB-6B01-4917-AC35-BD1B1352AFB8}" type="sibTrans" cxnId="{3A412A52-08D6-46E1-98B0-3808510E7E83}">
      <dgm:prSet/>
      <dgm:spPr/>
      <dgm:t>
        <a:bodyPr/>
        <a:lstStyle/>
        <a:p>
          <a:endParaRPr lang="en-US"/>
        </a:p>
      </dgm:t>
    </dgm:pt>
    <dgm:pt modelId="{9541C3FF-4CFD-492E-94ED-831020F4229B}">
      <dgm:prSet custT="1"/>
      <dgm:spPr/>
      <dgm:t>
        <a:bodyPr/>
        <a:lstStyle/>
        <a:p>
          <a:pPr rtl="1"/>
          <a:r>
            <a:rPr lang="ar-OM" sz="1800" b="1" dirty="0" smtClean="0"/>
            <a:t>تربية متوازنة</a:t>
          </a:r>
          <a:endParaRPr lang="en-US" sz="1800" b="1" dirty="0"/>
        </a:p>
      </dgm:t>
    </dgm:pt>
    <dgm:pt modelId="{A07FF206-81DE-4B1B-80C6-509B9F3F4C33}" type="parTrans" cxnId="{763553F8-4FED-48DF-ACB1-B030AE51ACA4}">
      <dgm:prSet/>
      <dgm:spPr/>
      <dgm:t>
        <a:bodyPr/>
        <a:lstStyle/>
        <a:p>
          <a:endParaRPr lang="en-US"/>
        </a:p>
      </dgm:t>
    </dgm:pt>
    <dgm:pt modelId="{46D398AF-D60D-4674-B8CB-E3CD4209D530}" type="sibTrans" cxnId="{763553F8-4FED-48DF-ACB1-B030AE51ACA4}">
      <dgm:prSet/>
      <dgm:spPr/>
      <dgm:t>
        <a:bodyPr/>
        <a:lstStyle/>
        <a:p>
          <a:endParaRPr lang="en-US"/>
        </a:p>
      </dgm:t>
    </dgm:pt>
    <dgm:pt modelId="{CB45CEF6-7E8F-4191-BDF5-0113D6A45FE2}">
      <dgm:prSet custT="1"/>
      <dgm:spPr/>
      <dgm:t>
        <a:bodyPr/>
        <a:lstStyle/>
        <a:p>
          <a:pPr rtl="1"/>
          <a:r>
            <a:rPr lang="ar-OM" sz="1600" b="1" dirty="0" smtClean="0"/>
            <a:t>تربية سلوكية عملية</a:t>
          </a:r>
          <a:endParaRPr lang="en-US" sz="1600" b="1" dirty="0"/>
        </a:p>
      </dgm:t>
    </dgm:pt>
    <dgm:pt modelId="{0109A654-6729-4828-AA43-E170470B75F2}" type="parTrans" cxnId="{13B6FC58-2576-4C86-82B1-21A6FA6058E5}">
      <dgm:prSet/>
      <dgm:spPr/>
      <dgm:t>
        <a:bodyPr/>
        <a:lstStyle/>
        <a:p>
          <a:endParaRPr lang="en-US"/>
        </a:p>
      </dgm:t>
    </dgm:pt>
    <dgm:pt modelId="{6DC74B93-8C67-4372-93CE-9E599B89F71C}" type="sibTrans" cxnId="{13B6FC58-2576-4C86-82B1-21A6FA6058E5}">
      <dgm:prSet/>
      <dgm:spPr/>
      <dgm:t>
        <a:bodyPr/>
        <a:lstStyle/>
        <a:p>
          <a:endParaRPr lang="en-US"/>
        </a:p>
      </dgm:t>
    </dgm:pt>
    <dgm:pt modelId="{D9C53F94-FF9B-4BC2-913B-9F783F910595}">
      <dgm:prSet custT="1"/>
      <dgm:spPr/>
      <dgm:t>
        <a:bodyPr/>
        <a:lstStyle/>
        <a:p>
          <a:pPr rtl="1"/>
          <a:r>
            <a:rPr lang="ar-OM" sz="1400" b="1" dirty="0" smtClean="0"/>
            <a:t>تربية فردية واجتماعية معا</a:t>
          </a:r>
          <a:endParaRPr lang="en-US" sz="1400" b="1" dirty="0"/>
        </a:p>
      </dgm:t>
    </dgm:pt>
    <dgm:pt modelId="{3949DBB6-8423-4645-A4F7-F244EB65A44C}" type="parTrans" cxnId="{4F900ED3-2437-4147-B6E3-E5812B3744E4}">
      <dgm:prSet/>
      <dgm:spPr/>
      <dgm:t>
        <a:bodyPr/>
        <a:lstStyle/>
        <a:p>
          <a:endParaRPr lang="en-US"/>
        </a:p>
      </dgm:t>
    </dgm:pt>
    <dgm:pt modelId="{3EBF8B74-200E-4817-972B-D7454EE3EB83}" type="sibTrans" cxnId="{4F900ED3-2437-4147-B6E3-E5812B3744E4}">
      <dgm:prSet/>
      <dgm:spPr/>
      <dgm:t>
        <a:bodyPr/>
        <a:lstStyle/>
        <a:p>
          <a:endParaRPr lang="en-US"/>
        </a:p>
      </dgm:t>
    </dgm:pt>
    <dgm:pt modelId="{EFFAB717-A354-4BDF-AB66-1D86D3569AF5}">
      <dgm:prSet custT="1"/>
      <dgm:spPr/>
      <dgm:t>
        <a:bodyPr/>
        <a:lstStyle/>
        <a:p>
          <a:pPr rtl="1"/>
          <a:r>
            <a:rPr lang="ar-OM" sz="1600" b="1" dirty="0" smtClean="0"/>
            <a:t>تربية لضمير الانسان</a:t>
          </a:r>
          <a:endParaRPr lang="en-US" sz="1600" b="1" dirty="0"/>
        </a:p>
      </dgm:t>
    </dgm:pt>
    <dgm:pt modelId="{38906E35-7E7C-42A0-B88B-C1C2404EA20B}" type="parTrans" cxnId="{012B85CA-25B2-4B12-9637-31F2E6DA6E0F}">
      <dgm:prSet/>
      <dgm:spPr/>
      <dgm:t>
        <a:bodyPr/>
        <a:lstStyle/>
        <a:p>
          <a:endParaRPr lang="en-US"/>
        </a:p>
      </dgm:t>
    </dgm:pt>
    <dgm:pt modelId="{D4AC09A2-9C77-4D08-9245-B1E3F8F9903A}" type="sibTrans" cxnId="{012B85CA-25B2-4B12-9637-31F2E6DA6E0F}">
      <dgm:prSet/>
      <dgm:spPr/>
      <dgm:t>
        <a:bodyPr/>
        <a:lstStyle/>
        <a:p>
          <a:endParaRPr lang="en-US"/>
        </a:p>
      </dgm:t>
    </dgm:pt>
    <dgm:pt modelId="{5EFF26B5-A7EB-4BA7-9203-28E0567D1503}">
      <dgm:prSet custT="1"/>
      <dgm:spPr/>
      <dgm:t>
        <a:bodyPr/>
        <a:lstStyle/>
        <a:p>
          <a:pPr rtl="1"/>
          <a:r>
            <a:rPr lang="ar-OM" sz="1200" b="1" dirty="0" smtClean="0"/>
            <a:t>تربية لفطرة الانسان وإعلاء غرائزه</a:t>
          </a:r>
          <a:endParaRPr lang="en-US" sz="1200" b="1" dirty="0"/>
        </a:p>
      </dgm:t>
    </dgm:pt>
    <dgm:pt modelId="{6D722C66-E28C-42DA-9ED7-F286CDAA5AB8}" type="parTrans" cxnId="{93FE60F6-4325-492E-8FC6-1AAE3F798197}">
      <dgm:prSet/>
      <dgm:spPr/>
      <dgm:t>
        <a:bodyPr/>
        <a:lstStyle/>
        <a:p>
          <a:endParaRPr lang="en-US"/>
        </a:p>
      </dgm:t>
    </dgm:pt>
    <dgm:pt modelId="{8394B5AF-BAF8-4C15-93F7-853AB3874AAB}" type="sibTrans" cxnId="{93FE60F6-4325-492E-8FC6-1AAE3F798197}">
      <dgm:prSet/>
      <dgm:spPr/>
      <dgm:t>
        <a:bodyPr/>
        <a:lstStyle/>
        <a:p>
          <a:endParaRPr lang="en-US"/>
        </a:p>
      </dgm:t>
    </dgm:pt>
    <dgm:pt modelId="{8D777B39-8971-4882-845E-72E639B60F30}">
      <dgm:prSet custT="1"/>
      <dgm:spPr/>
      <dgm:t>
        <a:bodyPr/>
        <a:lstStyle/>
        <a:p>
          <a:pPr rtl="1"/>
          <a:r>
            <a:rPr lang="ar-OM" sz="1400" b="1" dirty="0" smtClean="0"/>
            <a:t>تربية موجه نحو الخير</a:t>
          </a:r>
          <a:endParaRPr lang="en-US" sz="1400" b="1" dirty="0"/>
        </a:p>
      </dgm:t>
    </dgm:pt>
    <dgm:pt modelId="{E4C7F5C6-8FF1-4A91-9B19-472A54FACBAB}" type="parTrans" cxnId="{4C4EF15F-E160-4C0A-84E2-F331760E9B42}">
      <dgm:prSet/>
      <dgm:spPr/>
      <dgm:t>
        <a:bodyPr/>
        <a:lstStyle/>
        <a:p>
          <a:endParaRPr lang="en-US"/>
        </a:p>
      </dgm:t>
    </dgm:pt>
    <dgm:pt modelId="{B6B27467-09E4-4920-8055-9D17D4AE4328}" type="sibTrans" cxnId="{4C4EF15F-E160-4C0A-84E2-F331760E9B42}">
      <dgm:prSet/>
      <dgm:spPr/>
      <dgm:t>
        <a:bodyPr/>
        <a:lstStyle/>
        <a:p>
          <a:endParaRPr lang="en-US"/>
        </a:p>
      </dgm:t>
    </dgm:pt>
    <dgm:pt modelId="{6F628D4B-B617-4EC1-B59F-03CD2EE7F1E9}">
      <dgm:prSet custT="1"/>
      <dgm:spPr/>
      <dgm:t>
        <a:bodyPr/>
        <a:lstStyle/>
        <a:p>
          <a:pPr rtl="1"/>
          <a:r>
            <a:rPr lang="ar-OM" sz="1800" b="1" dirty="0" smtClean="0"/>
            <a:t>تربية مستمرة</a:t>
          </a:r>
          <a:endParaRPr lang="en-US" sz="1800" b="1" dirty="0"/>
        </a:p>
      </dgm:t>
    </dgm:pt>
    <dgm:pt modelId="{BD5331AF-7447-4D01-81C7-85314186B8A9}" type="parTrans" cxnId="{F73B010F-EA17-4425-BBD9-F86A0B3E4388}">
      <dgm:prSet/>
      <dgm:spPr/>
      <dgm:t>
        <a:bodyPr/>
        <a:lstStyle/>
        <a:p>
          <a:endParaRPr lang="en-US"/>
        </a:p>
      </dgm:t>
    </dgm:pt>
    <dgm:pt modelId="{66325F3B-2FE6-4EDE-8DA7-A0409BF17F5A}" type="sibTrans" cxnId="{F73B010F-EA17-4425-BBD9-F86A0B3E4388}">
      <dgm:prSet/>
      <dgm:spPr/>
      <dgm:t>
        <a:bodyPr/>
        <a:lstStyle/>
        <a:p>
          <a:endParaRPr lang="en-US"/>
        </a:p>
      </dgm:t>
    </dgm:pt>
    <dgm:pt modelId="{CA0DDBED-D329-4CC9-A315-80FC3403E6A1}">
      <dgm:prSet custT="1"/>
      <dgm:spPr/>
      <dgm:t>
        <a:bodyPr/>
        <a:lstStyle/>
        <a:p>
          <a:pPr rtl="1"/>
          <a:r>
            <a:rPr lang="ar-OM" sz="1800" b="1" dirty="0" smtClean="0"/>
            <a:t>تربية متدرجة</a:t>
          </a:r>
          <a:endParaRPr lang="en-US" sz="1800" b="1" dirty="0"/>
        </a:p>
      </dgm:t>
    </dgm:pt>
    <dgm:pt modelId="{048DFC89-21EA-4586-ADE3-7D43A17A2A95}" type="parTrans" cxnId="{867D1454-26A0-4DB8-BABD-DB58440D474E}">
      <dgm:prSet/>
      <dgm:spPr/>
      <dgm:t>
        <a:bodyPr/>
        <a:lstStyle/>
        <a:p>
          <a:endParaRPr lang="en-US"/>
        </a:p>
      </dgm:t>
    </dgm:pt>
    <dgm:pt modelId="{3EC8249D-B080-41B9-8E3C-3F51F69216C2}" type="sibTrans" cxnId="{867D1454-26A0-4DB8-BABD-DB58440D474E}">
      <dgm:prSet/>
      <dgm:spPr/>
      <dgm:t>
        <a:bodyPr/>
        <a:lstStyle/>
        <a:p>
          <a:endParaRPr lang="en-US"/>
        </a:p>
      </dgm:t>
    </dgm:pt>
    <dgm:pt modelId="{D7187DAC-6F8A-418E-A107-DDCA3E4A6058}">
      <dgm:prSet custT="1"/>
      <dgm:spPr/>
      <dgm:t>
        <a:bodyPr/>
        <a:lstStyle/>
        <a:p>
          <a:pPr rtl="1"/>
          <a:r>
            <a:rPr lang="ar-OM" sz="1600" b="1" dirty="0" smtClean="0"/>
            <a:t>تربية محافظة متجددة</a:t>
          </a:r>
          <a:endParaRPr lang="en-US" sz="1600" b="1" dirty="0"/>
        </a:p>
      </dgm:t>
    </dgm:pt>
    <dgm:pt modelId="{D61A83DE-306B-4F40-B476-F4ED2A66EBF8}" type="parTrans" cxnId="{9C939262-8D93-43CF-BC32-C35363ABAA22}">
      <dgm:prSet/>
      <dgm:spPr/>
      <dgm:t>
        <a:bodyPr/>
        <a:lstStyle/>
        <a:p>
          <a:endParaRPr lang="en-US"/>
        </a:p>
      </dgm:t>
    </dgm:pt>
    <dgm:pt modelId="{DB35B139-BE88-492D-BCF4-5E6DE99B04C2}" type="sibTrans" cxnId="{9C939262-8D93-43CF-BC32-C35363ABAA22}">
      <dgm:prSet/>
      <dgm:spPr/>
      <dgm:t>
        <a:bodyPr/>
        <a:lstStyle/>
        <a:p>
          <a:endParaRPr lang="en-US"/>
        </a:p>
      </dgm:t>
    </dgm:pt>
    <dgm:pt modelId="{1B76A3FC-4EAD-4F2E-85E4-81A3803BDEA9}">
      <dgm:prSet custT="1"/>
      <dgm:spPr/>
      <dgm:t>
        <a:bodyPr/>
        <a:lstStyle/>
        <a:p>
          <a:pPr rtl="1"/>
          <a:r>
            <a:rPr lang="ar-OM" sz="2000" b="1" dirty="0" smtClean="0"/>
            <a:t>تربية عالمية</a:t>
          </a:r>
          <a:endParaRPr lang="en-US" sz="2000" b="1" dirty="0"/>
        </a:p>
      </dgm:t>
    </dgm:pt>
    <dgm:pt modelId="{7D04417C-0AAE-46D0-8E9A-4FF3A77C3242}" type="parTrans" cxnId="{1F7E9787-C816-4FDF-A678-884396AD97A5}">
      <dgm:prSet/>
      <dgm:spPr/>
      <dgm:t>
        <a:bodyPr/>
        <a:lstStyle/>
        <a:p>
          <a:endParaRPr lang="en-US"/>
        </a:p>
      </dgm:t>
    </dgm:pt>
    <dgm:pt modelId="{D40B1F14-0E2D-46D6-8DB6-611EA1AC2B8A}" type="sibTrans" cxnId="{1F7E9787-C816-4FDF-A678-884396AD97A5}">
      <dgm:prSet/>
      <dgm:spPr/>
      <dgm:t>
        <a:bodyPr/>
        <a:lstStyle/>
        <a:p>
          <a:endParaRPr lang="en-US"/>
        </a:p>
      </dgm:t>
    </dgm:pt>
    <dgm:pt modelId="{28D29DA3-023D-472B-9BAD-3B8988C71B8F}" type="pres">
      <dgm:prSet presAssocID="{61DC41FC-7310-4F54-892D-CA8E505C6D89}" presName="cycle" presStyleCnt="0">
        <dgm:presLayoutVars>
          <dgm:dir/>
          <dgm:resizeHandles val="exact"/>
        </dgm:presLayoutVars>
      </dgm:prSet>
      <dgm:spPr/>
      <dgm:t>
        <a:bodyPr/>
        <a:lstStyle/>
        <a:p>
          <a:endParaRPr lang="en-US"/>
        </a:p>
      </dgm:t>
    </dgm:pt>
    <dgm:pt modelId="{AF1209FE-45F6-4AC2-80A3-64D2F1724F95}" type="pres">
      <dgm:prSet presAssocID="{0A68BD7A-2CAD-4C68-95D3-79F99648E64F}" presName="node" presStyleLbl="node1" presStyleIdx="0" presStyleCnt="11">
        <dgm:presLayoutVars>
          <dgm:bulletEnabled val="1"/>
        </dgm:presLayoutVars>
      </dgm:prSet>
      <dgm:spPr/>
      <dgm:t>
        <a:bodyPr/>
        <a:lstStyle/>
        <a:p>
          <a:endParaRPr lang="en-US"/>
        </a:p>
      </dgm:t>
    </dgm:pt>
    <dgm:pt modelId="{44F2B587-592B-4CBF-A0B1-22C93683F91B}" type="pres">
      <dgm:prSet presAssocID="{A68BFAAB-6B01-4917-AC35-BD1B1352AFB8}" presName="sibTrans" presStyleLbl="sibTrans2D1" presStyleIdx="0" presStyleCnt="11"/>
      <dgm:spPr/>
      <dgm:t>
        <a:bodyPr/>
        <a:lstStyle/>
        <a:p>
          <a:endParaRPr lang="en-US"/>
        </a:p>
      </dgm:t>
    </dgm:pt>
    <dgm:pt modelId="{EFFFA357-94A3-48F1-BD7B-7AFAB20B0B52}" type="pres">
      <dgm:prSet presAssocID="{A68BFAAB-6B01-4917-AC35-BD1B1352AFB8}" presName="connectorText" presStyleLbl="sibTrans2D1" presStyleIdx="0" presStyleCnt="11"/>
      <dgm:spPr/>
      <dgm:t>
        <a:bodyPr/>
        <a:lstStyle/>
        <a:p>
          <a:endParaRPr lang="en-US"/>
        </a:p>
      </dgm:t>
    </dgm:pt>
    <dgm:pt modelId="{81CBEAD7-33E9-4C90-8572-9A8B4AF5CD1D}" type="pres">
      <dgm:prSet presAssocID="{9541C3FF-4CFD-492E-94ED-831020F4229B}" presName="node" presStyleLbl="node1" presStyleIdx="1" presStyleCnt="11">
        <dgm:presLayoutVars>
          <dgm:bulletEnabled val="1"/>
        </dgm:presLayoutVars>
      </dgm:prSet>
      <dgm:spPr/>
      <dgm:t>
        <a:bodyPr/>
        <a:lstStyle/>
        <a:p>
          <a:endParaRPr lang="en-US"/>
        </a:p>
      </dgm:t>
    </dgm:pt>
    <dgm:pt modelId="{614C815F-4748-4281-BA68-9C5955EE98DA}" type="pres">
      <dgm:prSet presAssocID="{46D398AF-D60D-4674-B8CB-E3CD4209D530}" presName="sibTrans" presStyleLbl="sibTrans2D1" presStyleIdx="1" presStyleCnt="11"/>
      <dgm:spPr/>
      <dgm:t>
        <a:bodyPr/>
        <a:lstStyle/>
        <a:p>
          <a:endParaRPr lang="en-US"/>
        </a:p>
      </dgm:t>
    </dgm:pt>
    <dgm:pt modelId="{CF74DAE5-23BA-4820-B0B5-559E2DBE3053}" type="pres">
      <dgm:prSet presAssocID="{46D398AF-D60D-4674-B8CB-E3CD4209D530}" presName="connectorText" presStyleLbl="sibTrans2D1" presStyleIdx="1" presStyleCnt="11"/>
      <dgm:spPr/>
      <dgm:t>
        <a:bodyPr/>
        <a:lstStyle/>
        <a:p>
          <a:endParaRPr lang="en-US"/>
        </a:p>
      </dgm:t>
    </dgm:pt>
    <dgm:pt modelId="{BBD0B2E6-F273-441E-BD1D-BAEBBFD8F2AD}" type="pres">
      <dgm:prSet presAssocID="{CB45CEF6-7E8F-4191-BDF5-0113D6A45FE2}" presName="node" presStyleLbl="node1" presStyleIdx="2" presStyleCnt="11">
        <dgm:presLayoutVars>
          <dgm:bulletEnabled val="1"/>
        </dgm:presLayoutVars>
      </dgm:prSet>
      <dgm:spPr/>
      <dgm:t>
        <a:bodyPr/>
        <a:lstStyle/>
        <a:p>
          <a:endParaRPr lang="en-US"/>
        </a:p>
      </dgm:t>
    </dgm:pt>
    <dgm:pt modelId="{C6C10D59-2D5C-408C-A255-A423979EB6BD}" type="pres">
      <dgm:prSet presAssocID="{6DC74B93-8C67-4372-93CE-9E599B89F71C}" presName="sibTrans" presStyleLbl="sibTrans2D1" presStyleIdx="2" presStyleCnt="11"/>
      <dgm:spPr/>
      <dgm:t>
        <a:bodyPr/>
        <a:lstStyle/>
        <a:p>
          <a:endParaRPr lang="en-US"/>
        </a:p>
      </dgm:t>
    </dgm:pt>
    <dgm:pt modelId="{A1FE4193-715E-401D-B766-51DD45C0B138}" type="pres">
      <dgm:prSet presAssocID="{6DC74B93-8C67-4372-93CE-9E599B89F71C}" presName="connectorText" presStyleLbl="sibTrans2D1" presStyleIdx="2" presStyleCnt="11"/>
      <dgm:spPr/>
      <dgm:t>
        <a:bodyPr/>
        <a:lstStyle/>
        <a:p>
          <a:endParaRPr lang="en-US"/>
        </a:p>
      </dgm:t>
    </dgm:pt>
    <dgm:pt modelId="{D3684A56-10CB-4389-BC6B-DC0C2E073F81}" type="pres">
      <dgm:prSet presAssocID="{D9C53F94-FF9B-4BC2-913B-9F783F910595}" presName="node" presStyleLbl="node1" presStyleIdx="3" presStyleCnt="11">
        <dgm:presLayoutVars>
          <dgm:bulletEnabled val="1"/>
        </dgm:presLayoutVars>
      </dgm:prSet>
      <dgm:spPr/>
      <dgm:t>
        <a:bodyPr/>
        <a:lstStyle/>
        <a:p>
          <a:endParaRPr lang="en-US"/>
        </a:p>
      </dgm:t>
    </dgm:pt>
    <dgm:pt modelId="{FD8251A7-7271-4C29-BFA7-5D67FCC49DDD}" type="pres">
      <dgm:prSet presAssocID="{3EBF8B74-200E-4817-972B-D7454EE3EB83}" presName="sibTrans" presStyleLbl="sibTrans2D1" presStyleIdx="3" presStyleCnt="11"/>
      <dgm:spPr/>
      <dgm:t>
        <a:bodyPr/>
        <a:lstStyle/>
        <a:p>
          <a:endParaRPr lang="en-US"/>
        </a:p>
      </dgm:t>
    </dgm:pt>
    <dgm:pt modelId="{F5C5ED7C-D863-4D56-AE40-02A73A45E8C1}" type="pres">
      <dgm:prSet presAssocID="{3EBF8B74-200E-4817-972B-D7454EE3EB83}" presName="connectorText" presStyleLbl="sibTrans2D1" presStyleIdx="3" presStyleCnt="11"/>
      <dgm:spPr/>
      <dgm:t>
        <a:bodyPr/>
        <a:lstStyle/>
        <a:p>
          <a:endParaRPr lang="en-US"/>
        </a:p>
      </dgm:t>
    </dgm:pt>
    <dgm:pt modelId="{4CB3C8DE-4BAB-4007-9F83-EFF9B5FF33B7}" type="pres">
      <dgm:prSet presAssocID="{EFFAB717-A354-4BDF-AB66-1D86D3569AF5}" presName="node" presStyleLbl="node1" presStyleIdx="4" presStyleCnt="11">
        <dgm:presLayoutVars>
          <dgm:bulletEnabled val="1"/>
        </dgm:presLayoutVars>
      </dgm:prSet>
      <dgm:spPr/>
      <dgm:t>
        <a:bodyPr/>
        <a:lstStyle/>
        <a:p>
          <a:endParaRPr lang="en-US"/>
        </a:p>
      </dgm:t>
    </dgm:pt>
    <dgm:pt modelId="{E960E4AB-19F5-493D-83BD-96BF7D6A0EC1}" type="pres">
      <dgm:prSet presAssocID="{D4AC09A2-9C77-4D08-9245-B1E3F8F9903A}" presName="sibTrans" presStyleLbl="sibTrans2D1" presStyleIdx="4" presStyleCnt="11"/>
      <dgm:spPr/>
      <dgm:t>
        <a:bodyPr/>
        <a:lstStyle/>
        <a:p>
          <a:endParaRPr lang="en-US"/>
        </a:p>
      </dgm:t>
    </dgm:pt>
    <dgm:pt modelId="{F68FF363-DBB0-42CE-BB2F-A8234264A9A7}" type="pres">
      <dgm:prSet presAssocID="{D4AC09A2-9C77-4D08-9245-B1E3F8F9903A}" presName="connectorText" presStyleLbl="sibTrans2D1" presStyleIdx="4" presStyleCnt="11"/>
      <dgm:spPr/>
      <dgm:t>
        <a:bodyPr/>
        <a:lstStyle/>
        <a:p>
          <a:endParaRPr lang="en-US"/>
        </a:p>
      </dgm:t>
    </dgm:pt>
    <dgm:pt modelId="{A5000258-05A3-480B-BF10-DBA6777A04FC}" type="pres">
      <dgm:prSet presAssocID="{5EFF26B5-A7EB-4BA7-9203-28E0567D1503}" presName="node" presStyleLbl="node1" presStyleIdx="5" presStyleCnt="11">
        <dgm:presLayoutVars>
          <dgm:bulletEnabled val="1"/>
        </dgm:presLayoutVars>
      </dgm:prSet>
      <dgm:spPr/>
      <dgm:t>
        <a:bodyPr/>
        <a:lstStyle/>
        <a:p>
          <a:endParaRPr lang="en-US"/>
        </a:p>
      </dgm:t>
    </dgm:pt>
    <dgm:pt modelId="{EE2F813C-6CEA-4219-BC89-BB1C47436B62}" type="pres">
      <dgm:prSet presAssocID="{8394B5AF-BAF8-4C15-93F7-853AB3874AAB}" presName="sibTrans" presStyleLbl="sibTrans2D1" presStyleIdx="5" presStyleCnt="11"/>
      <dgm:spPr/>
      <dgm:t>
        <a:bodyPr/>
        <a:lstStyle/>
        <a:p>
          <a:endParaRPr lang="en-US"/>
        </a:p>
      </dgm:t>
    </dgm:pt>
    <dgm:pt modelId="{81B2DAF3-B653-4FB8-8B7E-FC7AA4FE6D8B}" type="pres">
      <dgm:prSet presAssocID="{8394B5AF-BAF8-4C15-93F7-853AB3874AAB}" presName="connectorText" presStyleLbl="sibTrans2D1" presStyleIdx="5" presStyleCnt="11"/>
      <dgm:spPr/>
      <dgm:t>
        <a:bodyPr/>
        <a:lstStyle/>
        <a:p>
          <a:endParaRPr lang="en-US"/>
        </a:p>
      </dgm:t>
    </dgm:pt>
    <dgm:pt modelId="{A1131FAD-32C9-4530-A4BF-F09A725DE1BC}" type="pres">
      <dgm:prSet presAssocID="{8D777B39-8971-4882-845E-72E639B60F30}" presName="node" presStyleLbl="node1" presStyleIdx="6" presStyleCnt="11">
        <dgm:presLayoutVars>
          <dgm:bulletEnabled val="1"/>
        </dgm:presLayoutVars>
      </dgm:prSet>
      <dgm:spPr/>
      <dgm:t>
        <a:bodyPr/>
        <a:lstStyle/>
        <a:p>
          <a:endParaRPr lang="en-US"/>
        </a:p>
      </dgm:t>
    </dgm:pt>
    <dgm:pt modelId="{FC0C4750-4DA1-4B8C-87A6-750D8902CA7A}" type="pres">
      <dgm:prSet presAssocID="{B6B27467-09E4-4920-8055-9D17D4AE4328}" presName="sibTrans" presStyleLbl="sibTrans2D1" presStyleIdx="6" presStyleCnt="11"/>
      <dgm:spPr/>
      <dgm:t>
        <a:bodyPr/>
        <a:lstStyle/>
        <a:p>
          <a:endParaRPr lang="en-US"/>
        </a:p>
      </dgm:t>
    </dgm:pt>
    <dgm:pt modelId="{66819399-00EA-483A-9E30-0B444B3F147C}" type="pres">
      <dgm:prSet presAssocID="{B6B27467-09E4-4920-8055-9D17D4AE4328}" presName="connectorText" presStyleLbl="sibTrans2D1" presStyleIdx="6" presStyleCnt="11"/>
      <dgm:spPr/>
      <dgm:t>
        <a:bodyPr/>
        <a:lstStyle/>
        <a:p>
          <a:endParaRPr lang="en-US"/>
        </a:p>
      </dgm:t>
    </dgm:pt>
    <dgm:pt modelId="{021F7BC4-69A8-456B-9C19-ED011DD9608A}" type="pres">
      <dgm:prSet presAssocID="{6F628D4B-B617-4EC1-B59F-03CD2EE7F1E9}" presName="node" presStyleLbl="node1" presStyleIdx="7" presStyleCnt="11">
        <dgm:presLayoutVars>
          <dgm:bulletEnabled val="1"/>
        </dgm:presLayoutVars>
      </dgm:prSet>
      <dgm:spPr/>
      <dgm:t>
        <a:bodyPr/>
        <a:lstStyle/>
        <a:p>
          <a:endParaRPr lang="en-US"/>
        </a:p>
      </dgm:t>
    </dgm:pt>
    <dgm:pt modelId="{C54B7549-C130-4A1C-8DB1-9CAE1BCA154A}" type="pres">
      <dgm:prSet presAssocID="{66325F3B-2FE6-4EDE-8DA7-A0409BF17F5A}" presName="sibTrans" presStyleLbl="sibTrans2D1" presStyleIdx="7" presStyleCnt="11"/>
      <dgm:spPr/>
      <dgm:t>
        <a:bodyPr/>
        <a:lstStyle/>
        <a:p>
          <a:endParaRPr lang="en-US"/>
        </a:p>
      </dgm:t>
    </dgm:pt>
    <dgm:pt modelId="{9492FBAC-F251-42E5-8F6C-BF0AF7CF8F4B}" type="pres">
      <dgm:prSet presAssocID="{66325F3B-2FE6-4EDE-8DA7-A0409BF17F5A}" presName="connectorText" presStyleLbl="sibTrans2D1" presStyleIdx="7" presStyleCnt="11"/>
      <dgm:spPr/>
      <dgm:t>
        <a:bodyPr/>
        <a:lstStyle/>
        <a:p>
          <a:endParaRPr lang="en-US"/>
        </a:p>
      </dgm:t>
    </dgm:pt>
    <dgm:pt modelId="{68BEB07D-3802-49FA-BE51-C5B5687B0B86}" type="pres">
      <dgm:prSet presAssocID="{CA0DDBED-D329-4CC9-A315-80FC3403E6A1}" presName="node" presStyleLbl="node1" presStyleIdx="8" presStyleCnt="11">
        <dgm:presLayoutVars>
          <dgm:bulletEnabled val="1"/>
        </dgm:presLayoutVars>
      </dgm:prSet>
      <dgm:spPr/>
      <dgm:t>
        <a:bodyPr/>
        <a:lstStyle/>
        <a:p>
          <a:endParaRPr lang="en-US"/>
        </a:p>
      </dgm:t>
    </dgm:pt>
    <dgm:pt modelId="{CA1DD0A1-14DB-4CC2-9BBC-3B2D34205288}" type="pres">
      <dgm:prSet presAssocID="{3EC8249D-B080-41B9-8E3C-3F51F69216C2}" presName="sibTrans" presStyleLbl="sibTrans2D1" presStyleIdx="8" presStyleCnt="11"/>
      <dgm:spPr/>
      <dgm:t>
        <a:bodyPr/>
        <a:lstStyle/>
        <a:p>
          <a:endParaRPr lang="en-US"/>
        </a:p>
      </dgm:t>
    </dgm:pt>
    <dgm:pt modelId="{B8B85A10-2939-4793-9254-C1F229D50A6D}" type="pres">
      <dgm:prSet presAssocID="{3EC8249D-B080-41B9-8E3C-3F51F69216C2}" presName="connectorText" presStyleLbl="sibTrans2D1" presStyleIdx="8" presStyleCnt="11"/>
      <dgm:spPr/>
      <dgm:t>
        <a:bodyPr/>
        <a:lstStyle/>
        <a:p>
          <a:endParaRPr lang="en-US"/>
        </a:p>
      </dgm:t>
    </dgm:pt>
    <dgm:pt modelId="{7D138CA6-6276-4C0A-8980-46E596AE81DF}" type="pres">
      <dgm:prSet presAssocID="{D7187DAC-6F8A-418E-A107-DDCA3E4A6058}" presName="node" presStyleLbl="node1" presStyleIdx="9" presStyleCnt="11">
        <dgm:presLayoutVars>
          <dgm:bulletEnabled val="1"/>
        </dgm:presLayoutVars>
      </dgm:prSet>
      <dgm:spPr/>
      <dgm:t>
        <a:bodyPr/>
        <a:lstStyle/>
        <a:p>
          <a:endParaRPr lang="en-US"/>
        </a:p>
      </dgm:t>
    </dgm:pt>
    <dgm:pt modelId="{495BBC7D-6B2F-407B-9603-5FA87C8D0CBC}" type="pres">
      <dgm:prSet presAssocID="{DB35B139-BE88-492D-BCF4-5E6DE99B04C2}" presName="sibTrans" presStyleLbl="sibTrans2D1" presStyleIdx="9" presStyleCnt="11"/>
      <dgm:spPr/>
      <dgm:t>
        <a:bodyPr/>
        <a:lstStyle/>
        <a:p>
          <a:endParaRPr lang="en-US"/>
        </a:p>
      </dgm:t>
    </dgm:pt>
    <dgm:pt modelId="{5E49F02C-9EFE-460F-A43A-6D786B17B27F}" type="pres">
      <dgm:prSet presAssocID="{DB35B139-BE88-492D-BCF4-5E6DE99B04C2}" presName="connectorText" presStyleLbl="sibTrans2D1" presStyleIdx="9" presStyleCnt="11"/>
      <dgm:spPr/>
      <dgm:t>
        <a:bodyPr/>
        <a:lstStyle/>
        <a:p>
          <a:endParaRPr lang="en-US"/>
        </a:p>
      </dgm:t>
    </dgm:pt>
    <dgm:pt modelId="{19058984-779A-4CAF-B17F-1FD6CAC5236D}" type="pres">
      <dgm:prSet presAssocID="{1B76A3FC-4EAD-4F2E-85E4-81A3803BDEA9}" presName="node" presStyleLbl="node1" presStyleIdx="10" presStyleCnt="11">
        <dgm:presLayoutVars>
          <dgm:bulletEnabled val="1"/>
        </dgm:presLayoutVars>
      </dgm:prSet>
      <dgm:spPr/>
      <dgm:t>
        <a:bodyPr/>
        <a:lstStyle/>
        <a:p>
          <a:endParaRPr lang="en-US"/>
        </a:p>
      </dgm:t>
    </dgm:pt>
    <dgm:pt modelId="{03A018AC-7092-45A8-8384-45E4B6EC3BE5}" type="pres">
      <dgm:prSet presAssocID="{D40B1F14-0E2D-46D6-8DB6-611EA1AC2B8A}" presName="sibTrans" presStyleLbl="sibTrans2D1" presStyleIdx="10" presStyleCnt="11"/>
      <dgm:spPr/>
      <dgm:t>
        <a:bodyPr/>
        <a:lstStyle/>
        <a:p>
          <a:endParaRPr lang="en-US"/>
        </a:p>
      </dgm:t>
    </dgm:pt>
    <dgm:pt modelId="{039543E8-A731-43C4-A755-6BCC22122EAD}" type="pres">
      <dgm:prSet presAssocID="{D40B1F14-0E2D-46D6-8DB6-611EA1AC2B8A}" presName="connectorText" presStyleLbl="sibTrans2D1" presStyleIdx="10" presStyleCnt="11"/>
      <dgm:spPr/>
      <dgm:t>
        <a:bodyPr/>
        <a:lstStyle/>
        <a:p>
          <a:endParaRPr lang="en-US"/>
        </a:p>
      </dgm:t>
    </dgm:pt>
  </dgm:ptLst>
  <dgm:cxnLst>
    <dgm:cxn modelId="{13B6FC58-2576-4C86-82B1-21A6FA6058E5}" srcId="{61DC41FC-7310-4F54-892D-CA8E505C6D89}" destId="{CB45CEF6-7E8F-4191-BDF5-0113D6A45FE2}" srcOrd="2" destOrd="0" parTransId="{0109A654-6729-4828-AA43-E170470B75F2}" sibTransId="{6DC74B93-8C67-4372-93CE-9E599B89F71C}"/>
    <dgm:cxn modelId="{1518C380-2A93-43DE-9C8E-F6DEE841E213}" type="presOf" srcId="{CA0DDBED-D329-4CC9-A315-80FC3403E6A1}" destId="{68BEB07D-3802-49FA-BE51-C5B5687B0B86}" srcOrd="0" destOrd="0" presId="urn:microsoft.com/office/officeart/2005/8/layout/cycle2"/>
    <dgm:cxn modelId="{E801FE30-EA50-47BF-916C-29643BFE276F}" type="presOf" srcId="{5EFF26B5-A7EB-4BA7-9203-28E0567D1503}" destId="{A5000258-05A3-480B-BF10-DBA6777A04FC}" srcOrd="0" destOrd="0" presId="urn:microsoft.com/office/officeart/2005/8/layout/cycle2"/>
    <dgm:cxn modelId="{7CF1B98F-E926-4119-A232-FE983AEA9D51}" type="presOf" srcId="{D40B1F14-0E2D-46D6-8DB6-611EA1AC2B8A}" destId="{039543E8-A731-43C4-A755-6BCC22122EAD}" srcOrd="1" destOrd="0" presId="urn:microsoft.com/office/officeart/2005/8/layout/cycle2"/>
    <dgm:cxn modelId="{2CC13BE0-1B33-486A-932A-0CA61EF2E7FD}" type="presOf" srcId="{B6B27467-09E4-4920-8055-9D17D4AE4328}" destId="{66819399-00EA-483A-9E30-0B444B3F147C}" srcOrd="1" destOrd="0" presId="urn:microsoft.com/office/officeart/2005/8/layout/cycle2"/>
    <dgm:cxn modelId="{502679F5-EE37-4E7D-97EA-3E7862A9A61C}" type="presOf" srcId="{DB35B139-BE88-492D-BCF4-5E6DE99B04C2}" destId="{495BBC7D-6B2F-407B-9603-5FA87C8D0CBC}" srcOrd="0" destOrd="0" presId="urn:microsoft.com/office/officeart/2005/8/layout/cycle2"/>
    <dgm:cxn modelId="{763553F8-4FED-48DF-ACB1-B030AE51ACA4}" srcId="{61DC41FC-7310-4F54-892D-CA8E505C6D89}" destId="{9541C3FF-4CFD-492E-94ED-831020F4229B}" srcOrd="1" destOrd="0" parTransId="{A07FF206-81DE-4B1B-80C6-509B9F3F4C33}" sibTransId="{46D398AF-D60D-4674-B8CB-E3CD4209D530}"/>
    <dgm:cxn modelId="{E0D40E3C-0359-41DE-81EF-5EAB0FF32BA8}" type="presOf" srcId="{B6B27467-09E4-4920-8055-9D17D4AE4328}" destId="{FC0C4750-4DA1-4B8C-87A6-750D8902CA7A}" srcOrd="0" destOrd="0" presId="urn:microsoft.com/office/officeart/2005/8/layout/cycle2"/>
    <dgm:cxn modelId="{15919402-9E9B-4CFB-A4E2-E4B89886CB9B}" type="presOf" srcId="{D4AC09A2-9C77-4D08-9245-B1E3F8F9903A}" destId="{F68FF363-DBB0-42CE-BB2F-A8234264A9A7}" srcOrd="1" destOrd="0" presId="urn:microsoft.com/office/officeart/2005/8/layout/cycle2"/>
    <dgm:cxn modelId="{AC754AAD-F3BD-4F1C-8882-B7D5677E23F7}" type="presOf" srcId="{66325F3B-2FE6-4EDE-8DA7-A0409BF17F5A}" destId="{9492FBAC-F251-42E5-8F6C-BF0AF7CF8F4B}" srcOrd="1" destOrd="0" presId="urn:microsoft.com/office/officeart/2005/8/layout/cycle2"/>
    <dgm:cxn modelId="{7FF51B28-4D50-4955-8C16-2A88BA52FDF0}" type="presOf" srcId="{3EBF8B74-200E-4817-972B-D7454EE3EB83}" destId="{F5C5ED7C-D863-4D56-AE40-02A73A45E8C1}" srcOrd="1" destOrd="0" presId="urn:microsoft.com/office/officeart/2005/8/layout/cycle2"/>
    <dgm:cxn modelId="{4EC05539-DC21-4434-A573-92485B69D0EC}" type="presOf" srcId="{6F628D4B-B617-4EC1-B59F-03CD2EE7F1E9}" destId="{021F7BC4-69A8-456B-9C19-ED011DD9608A}" srcOrd="0" destOrd="0" presId="urn:microsoft.com/office/officeart/2005/8/layout/cycle2"/>
    <dgm:cxn modelId="{31F68CAF-AB04-467D-8ED8-D3D1C484392B}" type="presOf" srcId="{8394B5AF-BAF8-4C15-93F7-853AB3874AAB}" destId="{EE2F813C-6CEA-4219-BC89-BB1C47436B62}" srcOrd="0" destOrd="0" presId="urn:microsoft.com/office/officeart/2005/8/layout/cycle2"/>
    <dgm:cxn modelId="{CFC2CE70-90F8-411A-A599-FD9E4FB2312E}" type="presOf" srcId="{1B76A3FC-4EAD-4F2E-85E4-81A3803BDEA9}" destId="{19058984-779A-4CAF-B17F-1FD6CAC5236D}" srcOrd="0" destOrd="0" presId="urn:microsoft.com/office/officeart/2005/8/layout/cycle2"/>
    <dgm:cxn modelId="{012B85CA-25B2-4B12-9637-31F2E6DA6E0F}" srcId="{61DC41FC-7310-4F54-892D-CA8E505C6D89}" destId="{EFFAB717-A354-4BDF-AB66-1D86D3569AF5}" srcOrd="4" destOrd="0" parTransId="{38906E35-7E7C-42A0-B88B-C1C2404EA20B}" sibTransId="{D4AC09A2-9C77-4D08-9245-B1E3F8F9903A}"/>
    <dgm:cxn modelId="{A04D7086-996F-47E9-B58F-072D75405EB6}" type="presOf" srcId="{8D777B39-8971-4882-845E-72E639B60F30}" destId="{A1131FAD-32C9-4530-A4BF-F09A725DE1BC}" srcOrd="0" destOrd="0" presId="urn:microsoft.com/office/officeart/2005/8/layout/cycle2"/>
    <dgm:cxn modelId="{583299CD-2585-4ED9-A7A2-85541E7FFEEA}" type="presOf" srcId="{3EC8249D-B080-41B9-8E3C-3F51F69216C2}" destId="{B8B85A10-2939-4793-9254-C1F229D50A6D}" srcOrd="1" destOrd="0" presId="urn:microsoft.com/office/officeart/2005/8/layout/cycle2"/>
    <dgm:cxn modelId="{C78E06F3-5EA2-473F-A4B5-6A33A4E6ACB8}" type="presOf" srcId="{D40B1F14-0E2D-46D6-8DB6-611EA1AC2B8A}" destId="{03A018AC-7092-45A8-8384-45E4B6EC3BE5}" srcOrd="0" destOrd="0" presId="urn:microsoft.com/office/officeart/2005/8/layout/cycle2"/>
    <dgm:cxn modelId="{867D1454-26A0-4DB8-BABD-DB58440D474E}" srcId="{61DC41FC-7310-4F54-892D-CA8E505C6D89}" destId="{CA0DDBED-D329-4CC9-A315-80FC3403E6A1}" srcOrd="8" destOrd="0" parTransId="{048DFC89-21EA-4586-ADE3-7D43A17A2A95}" sibTransId="{3EC8249D-B080-41B9-8E3C-3F51F69216C2}"/>
    <dgm:cxn modelId="{1F7E9787-C816-4FDF-A678-884396AD97A5}" srcId="{61DC41FC-7310-4F54-892D-CA8E505C6D89}" destId="{1B76A3FC-4EAD-4F2E-85E4-81A3803BDEA9}" srcOrd="10" destOrd="0" parTransId="{7D04417C-0AAE-46D0-8E9A-4FF3A77C3242}" sibTransId="{D40B1F14-0E2D-46D6-8DB6-611EA1AC2B8A}"/>
    <dgm:cxn modelId="{E5292F69-D1ED-4622-BE8E-628E68368440}" type="presOf" srcId="{DB35B139-BE88-492D-BCF4-5E6DE99B04C2}" destId="{5E49F02C-9EFE-460F-A43A-6D786B17B27F}" srcOrd="1" destOrd="0" presId="urn:microsoft.com/office/officeart/2005/8/layout/cycle2"/>
    <dgm:cxn modelId="{1950401D-2FB8-4642-971B-709CD4EE0C27}" type="presOf" srcId="{D7187DAC-6F8A-418E-A107-DDCA3E4A6058}" destId="{7D138CA6-6276-4C0A-8980-46E596AE81DF}" srcOrd="0" destOrd="0" presId="urn:microsoft.com/office/officeart/2005/8/layout/cycle2"/>
    <dgm:cxn modelId="{4444978F-2EF3-43A0-92F3-F3A51FD7FE7B}" type="presOf" srcId="{46D398AF-D60D-4674-B8CB-E3CD4209D530}" destId="{614C815F-4748-4281-BA68-9C5955EE98DA}" srcOrd="0" destOrd="0" presId="urn:microsoft.com/office/officeart/2005/8/layout/cycle2"/>
    <dgm:cxn modelId="{C36EFC72-5755-4EDC-A422-9D38BD305FAB}" type="presOf" srcId="{9541C3FF-4CFD-492E-94ED-831020F4229B}" destId="{81CBEAD7-33E9-4C90-8572-9A8B4AF5CD1D}" srcOrd="0" destOrd="0" presId="urn:microsoft.com/office/officeart/2005/8/layout/cycle2"/>
    <dgm:cxn modelId="{4C4EF15F-E160-4C0A-84E2-F331760E9B42}" srcId="{61DC41FC-7310-4F54-892D-CA8E505C6D89}" destId="{8D777B39-8971-4882-845E-72E639B60F30}" srcOrd="6" destOrd="0" parTransId="{E4C7F5C6-8FF1-4A91-9B19-472A54FACBAB}" sibTransId="{B6B27467-09E4-4920-8055-9D17D4AE4328}"/>
    <dgm:cxn modelId="{BF133005-19E9-460B-961B-FDEE870E4699}" type="presOf" srcId="{6DC74B93-8C67-4372-93CE-9E599B89F71C}" destId="{A1FE4193-715E-401D-B766-51DD45C0B138}" srcOrd="1" destOrd="0" presId="urn:microsoft.com/office/officeart/2005/8/layout/cycle2"/>
    <dgm:cxn modelId="{9AC88928-761F-48CB-9C2B-397327A0885F}" type="presOf" srcId="{6DC74B93-8C67-4372-93CE-9E599B89F71C}" destId="{C6C10D59-2D5C-408C-A255-A423979EB6BD}" srcOrd="0" destOrd="0" presId="urn:microsoft.com/office/officeart/2005/8/layout/cycle2"/>
    <dgm:cxn modelId="{3A412A52-08D6-46E1-98B0-3808510E7E83}" srcId="{61DC41FC-7310-4F54-892D-CA8E505C6D89}" destId="{0A68BD7A-2CAD-4C68-95D3-79F99648E64F}" srcOrd="0" destOrd="0" parTransId="{F6E359F3-AD38-4046-ACF3-755C004DF43A}" sibTransId="{A68BFAAB-6B01-4917-AC35-BD1B1352AFB8}"/>
    <dgm:cxn modelId="{2194F71B-08E6-4937-933A-77059DB94008}" type="presOf" srcId="{46D398AF-D60D-4674-B8CB-E3CD4209D530}" destId="{CF74DAE5-23BA-4820-B0B5-559E2DBE3053}" srcOrd="1" destOrd="0" presId="urn:microsoft.com/office/officeart/2005/8/layout/cycle2"/>
    <dgm:cxn modelId="{9D243A65-1C0F-448E-9264-FCA49451F444}" type="presOf" srcId="{3EBF8B74-200E-4817-972B-D7454EE3EB83}" destId="{FD8251A7-7271-4C29-BFA7-5D67FCC49DDD}" srcOrd="0" destOrd="0" presId="urn:microsoft.com/office/officeart/2005/8/layout/cycle2"/>
    <dgm:cxn modelId="{F73B010F-EA17-4425-BBD9-F86A0B3E4388}" srcId="{61DC41FC-7310-4F54-892D-CA8E505C6D89}" destId="{6F628D4B-B617-4EC1-B59F-03CD2EE7F1E9}" srcOrd="7" destOrd="0" parTransId="{BD5331AF-7447-4D01-81C7-85314186B8A9}" sibTransId="{66325F3B-2FE6-4EDE-8DA7-A0409BF17F5A}"/>
    <dgm:cxn modelId="{8818F5DA-8850-471F-A3D2-755F40390CAB}" type="presOf" srcId="{8394B5AF-BAF8-4C15-93F7-853AB3874AAB}" destId="{81B2DAF3-B653-4FB8-8B7E-FC7AA4FE6D8B}" srcOrd="1" destOrd="0" presId="urn:microsoft.com/office/officeart/2005/8/layout/cycle2"/>
    <dgm:cxn modelId="{9C939262-8D93-43CF-BC32-C35363ABAA22}" srcId="{61DC41FC-7310-4F54-892D-CA8E505C6D89}" destId="{D7187DAC-6F8A-418E-A107-DDCA3E4A6058}" srcOrd="9" destOrd="0" parTransId="{D61A83DE-306B-4F40-B476-F4ED2A66EBF8}" sibTransId="{DB35B139-BE88-492D-BCF4-5E6DE99B04C2}"/>
    <dgm:cxn modelId="{2CCFD174-CE71-4E44-BD3B-0EB44FAF6775}" type="presOf" srcId="{A68BFAAB-6B01-4917-AC35-BD1B1352AFB8}" destId="{44F2B587-592B-4CBF-A0B1-22C93683F91B}" srcOrd="0" destOrd="0" presId="urn:microsoft.com/office/officeart/2005/8/layout/cycle2"/>
    <dgm:cxn modelId="{DC0D6883-A08B-4ADA-875C-9421A7A3F676}" type="presOf" srcId="{CB45CEF6-7E8F-4191-BDF5-0113D6A45FE2}" destId="{BBD0B2E6-F273-441E-BD1D-BAEBBFD8F2AD}" srcOrd="0" destOrd="0" presId="urn:microsoft.com/office/officeart/2005/8/layout/cycle2"/>
    <dgm:cxn modelId="{B67DBAEF-C872-46BB-940D-10F4502A6BEB}" type="presOf" srcId="{3EC8249D-B080-41B9-8E3C-3F51F69216C2}" destId="{CA1DD0A1-14DB-4CC2-9BBC-3B2D34205288}" srcOrd="0" destOrd="0" presId="urn:microsoft.com/office/officeart/2005/8/layout/cycle2"/>
    <dgm:cxn modelId="{9139FAFE-C48E-4AD1-AC11-046C7B96B2AF}" type="presOf" srcId="{A68BFAAB-6B01-4917-AC35-BD1B1352AFB8}" destId="{EFFFA357-94A3-48F1-BD7B-7AFAB20B0B52}" srcOrd="1" destOrd="0" presId="urn:microsoft.com/office/officeart/2005/8/layout/cycle2"/>
    <dgm:cxn modelId="{1C3CF429-EED9-400B-A8A6-DB50DD848964}" type="presOf" srcId="{D4AC09A2-9C77-4D08-9245-B1E3F8F9903A}" destId="{E960E4AB-19F5-493D-83BD-96BF7D6A0EC1}" srcOrd="0" destOrd="0" presId="urn:microsoft.com/office/officeart/2005/8/layout/cycle2"/>
    <dgm:cxn modelId="{FA62E827-46E8-4CED-AEF7-FBB61D58BE33}" type="presOf" srcId="{61DC41FC-7310-4F54-892D-CA8E505C6D89}" destId="{28D29DA3-023D-472B-9BAD-3B8988C71B8F}" srcOrd="0" destOrd="0" presId="urn:microsoft.com/office/officeart/2005/8/layout/cycle2"/>
    <dgm:cxn modelId="{93FE60F6-4325-492E-8FC6-1AAE3F798197}" srcId="{61DC41FC-7310-4F54-892D-CA8E505C6D89}" destId="{5EFF26B5-A7EB-4BA7-9203-28E0567D1503}" srcOrd="5" destOrd="0" parTransId="{6D722C66-E28C-42DA-9ED7-F286CDAA5AB8}" sibTransId="{8394B5AF-BAF8-4C15-93F7-853AB3874AAB}"/>
    <dgm:cxn modelId="{6F8D11DA-024D-44C2-8D2F-DB5CD6E1950E}" type="presOf" srcId="{D9C53F94-FF9B-4BC2-913B-9F783F910595}" destId="{D3684A56-10CB-4389-BC6B-DC0C2E073F81}" srcOrd="0" destOrd="0" presId="urn:microsoft.com/office/officeart/2005/8/layout/cycle2"/>
    <dgm:cxn modelId="{D6A5DDD2-8185-4838-AC8D-B080306CB23B}" type="presOf" srcId="{0A68BD7A-2CAD-4C68-95D3-79F99648E64F}" destId="{AF1209FE-45F6-4AC2-80A3-64D2F1724F95}" srcOrd="0" destOrd="0" presId="urn:microsoft.com/office/officeart/2005/8/layout/cycle2"/>
    <dgm:cxn modelId="{4F900ED3-2437-4147-B6E3-E5812B3744E4}" srcId="{61DC41FC-7310-4F54-892D-CA8E505C6D89}" destId="{D9C53F94-FF9B-4BC2-913B-9F783F910595}" srcOrd="3" destOrd="0" parTransId="{3949DBB6-8423-4645-A4F7-F244EB65A44C}" sibTransId="{3EBF8B74-200E-4817-972B-D7454EE3EB83}"/>
    <dgm:cxn modelId="{D014B0AC-9C66-4466-830F-D552BCEFB107}" type="presOf" srcId="{66325F3B-2FE6-4EDE-8DA7-A0409BF17F5A}" destId="{C54B7549-C130-4A1C-8DB1-9CAE1BCA154A}" srcOrd="0" destOrd="0" presId="urn:microsoft.com/office/officeart/2005/8/layout/cycle2"/>
    <dgm:cxn modelId="{F6E26A26-4156-46AB-92D1-7CE755B3682B}" type="presOf" srcId="{EFFAB717-A354-4BDF-AB66-1D86D3569AF5}" destId="{4CB3C8DE-4BAB-4007-9F83-EFF9B5FF33B7}" srcOrd="0" destOrd="0" presId="urn:microsoft.com/office/officeart/2005/8/layout/cycle2"/>
    <dgm:cxn modelId="{9629E85E-335D-4713-89B9-58F7A620C91E}" type="presParOf" srcId="{28D29DA3-023D-472B-9BAD-3B8988C71B8F}" destId="{AF1209FE-45F6-4AC2-80A3-64D2F1724F95}" srcOrd="0" destOrd="0" presId="urn:microsoft.com/office/officeart/2005/8/layout/cycle2"/>
    <dgm:cxn modelId="{1543D6C2-A829-4805-9ADD-F008AE87881B}" type="presParOf" srcId="{28D29DA3-023D-472B-9BAD-3B8988C71B8F}" destId="{44F2B587-592B-4CBF-A0B1-22C93683F91B}" srcOrd="1" destOrd="0" presId="urn:microsoft.com/office/officeart/2005/8/layout/cycle2"/>
    <dgm:cxn modelId="{A2FA5D49-EE33-44E6-9B61-52F1209DECF3}" type="presParOf" srcId="{44F2B587-592B-4CBF-A0B1-22C93683F91B}" destId="{EFFFA357-94A3-48F1-BD7B-7AFAB20B0B52}" srcOrd="0" destOrd="0" presId="urn:microsoft.com/office/officeart/2005/8/layout/cycle2"/>
    <dgm:cxn modelId="{B8A7FF19-14B1-4F8E-9F12-3E9023A4123D}" type="presParOf" srcId="{28D29DA3-023D-472B-9BAD-3B8988C71B8F}" destId="{81CBEAD7-33E9-4C90-8572-9A8B4AF5CD1D}" srcOrd="2" destOrd="0" presId="urn:microsoft.com/office/officeart/2005/8/layout/cycle2"/>
    <dgm:cxn modelId="{D7B6CA17-A517-4D4E-AA1D-57F2F0C81330}" type="presParOf" srcId="{28D29DA3-023D-472B-9BAD-3B8988C71B8F}" destId="{614C815F-4748-4281-BA68-9C5955EE98DA}" srcOrd="3" destOrd="0" presId="urn:microsoft.com/office/officeart/2005/8/layout/cycle2"/>
    <dgm:cxn modelId="{BFB28ABC-14CF-4A85-A0AC-895859D871AD}" type="presParOf" srcId="{614C815F-4748-4281-BA68-9C5955EE98DA}" destId="{CF74DAE5-23BA-4820-B0B5-559E2DBE3053}" srcOrd="0" destOrd="0" presId="urn:microsoft.com/office/officeart/2005/8/layout/cycle2"/>
    <dgm:cxn modelId="{60C93DA7-1372-4117-AF81-A34403878D4C}" type="presParOf" srcId="{28D29DA3-023D-472B-9BAD-3B8988C71B8F}" destId="{BBD0B2E6-F273-441E-BD1D-BAEBBFD8F2AD}" srcOrd="4" destOrd="0" presId="urn:microsoft.com/office/officeart/2005/8/layout/cycle2"/>
    <dgm:cxn modelId="{1702833E-6A7A-40A0-A0B8-E19B0C609EDA}" type="presParOf" srcId="{28D29DA3-023D-472B-9BAD-3B8988C71B8F}" destId="{C6C10D59-2D5C-408C-A255-A423979EB6BD}" srcOrd="5" destOrd="0" presId="urn:microsoft.com/office/officeart/2005/8/layout/cycle2"/>
    <dgm:cxn modelId="{E9CCC6BA-C3E0-4CE5-B761-383CF3DB247A}" type="presParOf" srcId="{C6C10D59-2D5C-408C-A255-A423979EB6BD}" destId="{A1FE4193-715E-401D-B766-51DD45C0B138}" srcOrd="0" destOrd="0" presId="urn:microsoft.com/office/officeart/2005/8/layout/cycle2"/>
    <dgm:cxn modelId="{D46376A8-E47B-4999-97B5-7CA8FBF2E45E}" type="presParOf" srcId="{28D29DA3-023D-472B-9BAD-3B8988C71B8F}" destId="{D3684A56-10CB-4389-BC6B-DC0C2E073F81}" srcOrd="6" destOrd="0" presId="urn:microsoft.com/office/officeart/2005/8/layout/cycle2"/>
    <dgm:cxn modelId="{D86EFCE6-5E6E-4191-8B90-A7F70E0BE8ED}" type="presParOf" srcId="{28D29DA3-023D-472B-9BAD-3B8988C71B8F}" destId="{FD8251A7-7271-4C29-BFA7-5D67FCC49DDD}" srcOrd="7" destOrd="0" presId="urn:microsoft.com/office/officeart/2005/8/layout/cycle2"/>
    <dgm:cxn modelId="{4D255A8E-3ADC-4463-A2D1-418FBFAE3DBC}" type="presParOf" srcId="{FD8251A7-7271-4C29-BFA7-5D67FCC49DDD}" destId="{F5C5ED7C-D863-4D56-AE40-02A73A45E8C1}" srcOrd="0" destOrd="0" presId="urn:microsoft.com/office/officeart/2005/8/layout/cycle2"/>
    <dgm:cxn modelId="{90D001C4-86D1-4D7D-8A8A-5E72B022B51D}" type="presParOf" srcId="{28D29DA3-023D-472B-9BAD-3B8988C71B8F}" destId="{4CB3C8DE-4BAB-4007-9F83-EFF9B5FF33B7}" srcOrd="8" destOrd="0" presId="urn:microsoft.com/office/officeart/2005/8/layout/cycle2"/>
    <dgm:cxn modelId="{155F219F-0B12-43A2-963F-CA9BE8C09C5B}" type="presParOf" srcId="{28D29DA3-023D-472B-9BAD-3B8988C71B8F}" destId="{E960E4AB-19F5-493D-83BD-96BF7D6A0EC1}" srcOrd="9" destOrd="0" presId="urn:microsoft.com/office/officeart/2005/8/layout/cycle2"/>
    <dgm:cxn modelId="{F753AD7B-36CC-4FD9-8345-5D355E8EE884}" type="presParOf" srcId="{E960E4AB-19F5-493D-83BD-96BF7D6A0EC1}" destId="{F68FF363-DBB0-42CE-BB2F-A8234264A9A7}" srcOrd="0" destOrd="0" presId="urn:microsoft.com/office/officeart/2005/8/layout/cycle2"/>
    <dgm:cxn modelId="{AC8CA350-5973-4946-A3C1-E983A6850050}" type="presParOf" srcId="{28D29DA3-023D-472B-9BAD-3B8988C71B8F}" destId="{A5000258-05A3-480B-BF10-DBA6777A04FC}" srcOrd="10" destOrd="0" presId="urn:microsoft.com/office/officeart/2005/8/layout/cycle2"/>
    <dgm:cxn modelId="{5DF420AB-ED37-406E-8BCD-66BB9606982D}" type="presParOf" srcId="{28D29DA3-023D-472B-9BAD-3B8988C71B8F}" destId="{EE2F813C-6CEA-4219-BC89-BB1C47436B62}" srcOrd="11" destOrd="0" presId="urn:microsoft.com/office/officeart/2005/8/layout/cycle2"/>
    <dgm:cxn modelId="{1C062FFC-6F0E-4E63-A30B-44D0CB506329}" type="presParOf" srcId="{EE2F813C-6CEA-4219-BC89-BB1C47436B62}" destId="{81B2DAF3-B653-4FB8-8B7E-FC7AA4FE6D8B}" srcOrd="0" destOrd="0" presId="urn:microsoft.com/office/officeart/2005/8/layout/cycle2"/>
    <dgm:cxn modelId="{B37BE864-3CDF-47B5-97D4-0DC8493B22EA}" type="presParOf" srcId="{28D29DA3-023D-472B-9BAD-3B8988C71B8F}" destId="{A1131FAD-32C9-4530-A4BF-F09A725DE1BC}" srcOrd="12" destOrd="0" presId="urn:microsoft.com/office/officeart/2005/8/layout/cycle2"/>
    <dgm:cxn modelId="{6C5D2191-94D5-4518-9D9C-AC433CF43997}" type="presParOf" srcId="{28D29DA3-023D-472B-9BAD-3B8988C71B8F}" destId="{FC0C4750-4DA1-4B8C-87A6-750D8902CA7A}" srcOrd="13" destOrd="0" presId="urn:microsoft.com/office/officeart/2005/8/layout/cycle2"/>
    <dgm:cxn modelId="{EBB6F624-90E1-4817-B6F6-B3FA5463904C}" type="presParOf" srcId="{FC0C4750-4DA1-4B8C-87A6-750D8902CA7A}" destId="{66819399-00EA-483A-9E30-0B444B3F147C}" srcOrd="0" destOrd="0" presId="urn:microsoft.com/office/officeart/2005/8/layout/cycle2"/>
    <dgm:cxn modelId="{2CCC8BAF-C649-49CE-83A3-B82CF5B86D0D}" type="presParOf" srcId="{28D29DA3-023D-472B-9BAD-3B8988C71B8F}" destId="{021F7BC4-69A8-456B-9C19-ED011DD9608A}" srcOrd="14" destOrd="0" presId="urn:microsoft.com/office/officeart/2005/8/layout/cycle2"/>
    <dgm:cxn modelId="{626130CB-1A75-4338-8C3F-2DB735C8FE53}" type="presParOf" srcId="{28D29DA3-023D-472B-9BAD-3B8988C71B8F}" destId="{C54B7549-C130-4A1C-8DB1-9CAE1BCA154A}" srcOrd="15" destOrd="0" presId="urn:microsoft.com/office/officeart/2005/8/layout/cycle2"/>
    <dgm:cxn modelId="{C3BE48BA-B304-4902-8CA5-AE25D04EC150}" type="presParOf" srcId="{C54B7549-C130-4A1C-8DB1-9CAE1BCA154A}" destId="{9492FBAC-F251-42E5-8F6C-BF0AF7CF8F4B}" srcOrd="0" destOrd="0" presId="urn:microsoft.com/office/officeart/2005/8/layout/cycle2"/>
    <dgm:cxn modelId="{D44A72D9-72E5-4841-8265-1C5E8324718F}" type="presParOf" srcId="{28D29DA3-023D-472B-9BAD-3B8988C71B8F}" destId="{68BEB07D-3802-49FA-BE51-C5B5687B0B86}" srcOrd="16" destOrd="0" presId="urn:microsoft.com/office/officeart/2005/8/layout/cycle2"/>
    <dgm:cxn modelId="{1EFDE3A5-ECE9-4D4E-8AF0-6020DF41A48E}" type="presParOf" srcId="{28D29DA3-023D-472B-9BAD-3B8988C71B8F}" destId="{CA1DD0A1-14DB-4CC2-9BBC-3B2D34205288}" srcOrd="17" destOrd="0" presId="urn:microsoft.com/office/officeart/2005/8/layout/cycle2"/>
    <dgm:cxn modelId="{1078689B-5799-4393-AEE8-80C5808EFA95}" type="presParOf" srcId="{CA1DD0A1-14DB-4CC2-9BBC-3B2D34205288}" destId="{B8B85A10-2939-4793-9254-C1F229D50A6D}" srcOrd="0" destOrd="0" presId="urn:microsoft.com/office/officeart/2005/8/layout/cycle2"/>
    <dgm:cxn modelId="{334BBC30-BBB7-42AF-8104-10F25B7DF472}" type="presParOf" srcId="{28D29DA3-023D-472B-9BAD-3B8988C71B8F}" destId="{7D138CA6-6276-4C0A-8980-46E596AE81DF}" srcOrd="18" destOrd="0" presId="urn:microsoft.com/office/officeart/2005/8/layout/cycle2"/>
    <dgm:cxn modelId="{C93E84D1-9C9F-41B4-B494-3AF78587B8B8}" type="presParOf" srcId="{28D29DA3-023D-472B-9BAD-3B8988C71B8F}" destId="{495BBC7D-6B2F-407B-9603-5FA87C8D0CBC}" srcOrd="19" destOrd="0" presId="urn:microsoft.com/office/officeart/2005/8/layout/cycle2"/>
    <dgm:cxn modelId="{9786A858-888D-4871-9072-EA0B2D7292A8}" type="presParOf" srcId="{495BBC7D-6B2F-407B-9603-5FA87C8D0CBC}" destId="{5E49F02C-9EFE-460F-A43A-6D786B17B27F}" srcOrd="0" destOrd="0" presId="urn:microsoft.com/office/officeart/2005/8/layout/cycle2"/>
    <dgm:cxn modelId="{2D3718E3-4B48-4C86-8FF6-77700CCD71BF}" type="presParOf" srcId="{28D29DA3-023D-472B-9BAD-3B8988C71B8F}" destId="{19058984-779A-4CAF-B17F-1FD6CAC5236D}" srcOrd="20" destOrd="0" presId="urn:microsoft.com/office/officeart/2005/8/layout/cycle2"/>
    <dgm:cxn modelId="{4C8C0D58-582E-446E-9D32-52773AFBBC58}" type="presParOf" srcId="{28D29DA3-023D-472B-9BAD-3B8988C71B8F}" destId="{03A018AC-7092-45A8-8384-45E4B6EC3BE5}" srcOrd="21" destOrd="0" presId="urn:microsoft.com/office/officeart/2005/8/layout/cycle2"/>
    <dgm:cxn modelId="{BC27F45F-D3BB-4C76-B979-D5A50CE17C9B}" type="presParOf" srcId="{03A018AC-7092-45A8-8384-45E4B6EC3BE5}" destId="{039543E8-A731-43C4-A755-6BCC22122EAD}"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888C44-72B1-432D-BED7-140048C513A3}">
      <dsp:nvSpPr>
        <dsp:cNvPr id="0" name=""/>
        <dsp:cNvSpPr/>
      </dsp:nvSpPr>
      <dsp:spPr>
        <a:xfrm>
          <a:off x="0" y="1357788"/>
          <a:ext cx="8229600" cy="1810385"/>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2426DD5-56D8-445C-9AEA-5EDBA9FFB4FF}">
      <dsp:nvSpPr>
        <dsp:cNvPr id="0" name=""/>
        <dsp:cNvSpPr/>
      </dsp:nvSpPr>
      <dsp:spPr>
        <a:xfrm>
          <a:off x="90" y="0"/>
          <a:ext cx="3612906" cy="18103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b" anchorCtr="0">
          <a:noAutofit/>
        </a:bodyPr>
        <a:lstStyle/>
        <a:p>
          <a:pPr lvl="0" algn="ctr" defTabSz="800100" rtl="1">
            <a:lnSpc>
              <a:spcPct val="90000"/>
            </a:lnSpc>
            <a:spcBef>
              <a:spcPct val="0"/>
            </a:spcBef>
            <a:spcAft>
              <a:spcPct val="35000"/>
            </a:spcAft>
          </a:pPr>
          <a:r>
            <a:rPr lang="ar-OM" sz="1800" kern="1200" dirty="0" smtClean="0"/>
            <a:t>إن الفكر التربوي الاسلامي خصب، وذلك لان اصوله مستمدة من القران الكريم والسنة النبوية الشريفة ، مصدر التشريع الاسلامي </a:t>
          </a:r>
          <a:endParaRPr lang="en-US" sz="1800" kern="1200" dirty="0"/>
        </a:p>
      </dsp:txBody>
      <dsp:txXfrm>
        <a:off x="90" y="0"/>
        <a:ext cx="3612906" cy="1810385"/>
      </dsp:txXfrm>
    </dsp:sp>
    <dsp:sp modelId="{C256DB6D-0B14-40FB-A77B-6AA8351224BA}">
      <dsp:nvSpPr>
        <dsp:cNvPr id="0" name=""/>
        <dsp:cNvSpPr/>
      </dsp:nvSpPr>
      <dsp:spPr>
        <a:xfrm>
          <a:off x="1580245" y="2036683"/>
          <a:ext cx="452596" cy="45259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7840CFD-8375-4FBB-8F23-02CF451E3F8B}">
      <dsp:nvSpPr>
        <dsp:cNvPr id="0" name=""/>
        <dsp:cNvSpPr/>
      </dsp:nvSpPr>
      <dsp:spPr>
        <a:xfrm>
          <a:off x="3793642" y="2715577"/>
          <a:ext cx="3612906" cy="18103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t" anchorCtr="0">
          <a:noAutofit/>
        </a:bodyPr>
        <a:lstStyle/>
        <a:p>
          <a:pPr lvl="0" algn="ctr" defTabSz="800100" rtl="1">
            <a:lnSpc>
              <a:spcPct val="90000"/>
            </a:lnSpc>
            <a:spcBef>
              <a:spcPct val="0"/>
            </a:spcBef>
            <a:spcAft>
              <a:spcPct val="35000"/>
            </a:spcAft>
          </a:pPr>
          <a:r>
            <a:rPr lang="ar-OM" sz="1800" kern="1200" smtClean="0"/>
            <a:t>ويشمل الفكر التربوي معلومات عن طبيعة الكون بإعتباره الدائرة الأوسع لحياة البشر بالاضافة لبحثه في الأحداث الماضية التربوية المرتبطة بالانسان بشكل مباشر، لذا نجد أن تطور الفكر الانساني الموجه نحو التربية على مر التاريخ الانساني قديما وحديثا.</a:t>
          </a:r>
          <a:endParaRPr lang="en-US" sz="1800" kern="1200"/>
        </a:p>
      </dsp:txBody>
      <dsp:txXfrm>
        <a:off x="3793642" y="2715577"/>
        <a:ext cx="3612906" cy="1810385"/>
      </dsp:txXfrm>
    </dsp:sp>
    <dsp:sp modelId="{7B59AC0A-7767-45F0-BA1A-3B3E1D8E82C9}">
      <dsp:nvSpPr>
        <dsp:cNvPr id="0" name=""/>
        <dsp:cNvSpPr/>
      </dsp:nvSpPr>
      <dsp:spPr>
        <a:xfrm>
          <a:off x="5373797" y="2036683"/>
          <a:ext cx="452596" cy="45259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889298-4E7E-41BC-BDD9-00D882BB703B}">
      <dsp:nvSpPr>
        <dsp:cNvPr id="0" name=""/>
        <dsp:cNvSpPr/>
      </dsp:nvSpPr>
      <dsp:spPr>
        <a:xfrm>
          <a:off x="0" y="39981"/>
          <a:ext cx="8229600" cy="44460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0" tIns="190500" rIns="190500" bIns="190500" numCol="1" spcCol="1270" anchor="ctr" anchorCtr="0">
          <a:noAutofit/>
        </a:bodyPr>
        <a:lstStyle/>
        <a:p>
          <a:pPr lvl="0" algn="r" defTabSz="2222500" rtl="1">
            <a:lnSpc>
              <a:spcPct val="90000"/>
            </a:lnSpc>
            <a:spcBef>
              <a:spcPct val="0"/>
            </a:spcBef>
            <a:spcAft>
              <a:spcPct val="35000"/>
            </a:spcAft>
          </a:pPr>
          <a:r>
            <a:rPr lang="ar-OM" sz="5000" kern="1200" dirty="0" smtClean="0"/>
            <a:t>هو كل اجتهاد عقلي ونتاج ذهني جادت به عقول مفكري الإسلام </a:t>
          </a:r>
        </a:p>
        <a:p>
          <a:pPr lvl="0" algn="r" defTabSz="2222500" rtl="1">
            <a:lnSpc>
              <a:spcPct val="90000"/>
            </a:lnSpc>
            <a:spcBef>
              <a:spcPct val="0"/>
            </a:spcBef>
            <a:spcAft>
              <a:spcPct val="35000"/>
            </a:spcAft>
          </a:pPr>
          <a:r>
            <a:rPr lang="ar-OM" sz="5000" kern="1200" dirty="0" smtClean="0"/>
            <a:t>مهتدين بمصدري التشريع القران والسنة لكي يستخرجوا لنا تراثا وإرثا تربويا صالحا للتطبيق والممارسة</a:t>
          </a:r>
          <a:endParaRPr lang="en-US" sz="5000" kern="1200" dirty="0"/>
        </a:p>
      </dsp:txBody>
      <dsp:txXfrm>
        <a:off x="217036" y="257017"/>
        <a:ext cx="7795528" cy="401192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C028C4-F3AD-47AF-9CA8-C1329557B52E}">
      <dsp:nvSpPr>
        <dsp:cNvPr id="0" name=""/>
        <dsp:cNvSpPr/>
      </dsp:nvSpPr>
      <dsp:spPr>
        <a:xfrm>
          <a:off x="3536" y="0"/>
          <a:ext cx="4050506" cy="522446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rtl="1">
            <a:lnSpc>
              <a:spcPct val="90000"/>
            </a:lnSpc>
            <a:spcBef>
              <a:spcPct val="0"/>
            </a:spcBef>
            <a:spcAft>
              <a:spcPct val="35000"/>
            </a:spcAft>
          </a:pPr>
          <a:r>
            <a:rPr lang="ar-OM" sz="2400" b="1" kern="1200" dirty="0" smtClean="0"/>
            <a:t>قال تعالى على لسان المشركين: </a:t>
          </a:r>
        </a:p>
        <a:p>
          <a:pPr lvl="0" algn="ctr" defTabSz="1066800" rtl="1">
            <a:lnSpc>
              <a:spcPct val="90000"/>
            </a:lnSpc>
            <a:spcBef>
              <a:spcPct val="0"/>
            </a:spcBef>
            <a:spcAft>
              <a:spcPct val="35000"/>
            </a:spcAft>
          </a:pPr>
          <a:r>
            <a:rPr lang="ar-OM" sz="2400" b="1" kern="1200" dirty="0" smtClean="0"/>
            <a:t>( مانعبدهم إلا ليقربونا إلى الله زلفى ) سورة الزمر آية 3</a:t>
          </a:r>
          <a:endParaRPr lang="en-US" sz="2400" b="1" kern="1200" dirty="0"/>
        </a:p>
      </dsp:txBody>
      <dsp:txXfrm>
        <a:off x="3536" y="2089784"/>
        <a:ext cx="4050506" cy="2089784"/>
      </dsp:txXfrm>
    </dsp:sp>
    <dsp:sp modelId="{5595BE19-565F-49F5-A8EF-09210234A3F0}">
      <dsp:nvSpPr>
        <dsp:cNvPr id="0" name=""/>
        <dsp:cNvSpPr/>
      </dsp:nvSpPr>
      <dsp:spPr>
        <a:xfrm>
          <a:off x="1158916" y="313467"/>
          <a:ext cx="1739745" cy="1739745"/>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2CB20F6-7B6F-4AC2-BD1A-23620AC175C5}">
      <dsp:nvSpPr>
        <dsp:cNvPr id="0" name=""/>
        <dsp:cNvSpPr/>
      </dsp:nvSpPr>
      <dsp:spPr>
        <a:xfrm>
          <a:off x="4175557" y="0"/>
          <a:ext cx="4050506" cy="522446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1">
          <a:noAutofit/>
        </a:bodyPr>
        <a:lstStyle/>
        <a:p>
          <a:pPr lvl="0" algn="ctr" defTabSz="800100" rtl="1">
            <a:lnSpc>
              <a:spcPct val="90000"/>
            </a:lnSpc>
            <a:spcBef>
              <a:spcPct val="0"/>
            </a:spcBef>
            <a:spcAft>
              <a:spcPct val="35000"/>
            </a:spcAft>
          </a:pPr>
          <a:r>
            <a:rPr lang="ar-OM" sz="1800" b="1" kern="1200" dirty="0" smtClean="0"/>
            <a:t>لقد عبد العرب الاصنام في جاهليتهم وكان يتقربون لها بالنذور والقربان </a:t>
          </a:r>
          <a:r>
            <a:rPr lang="ar-OM" sz="1800" b="1" u="sng" kern="1200" dirty="0" smtClean="0"/>
            <a:t>لدرجة تعطيلهم لعقولهم </a:t>
          </a:r>
          <a:r>
            <a:rPr lang="ar-OM" sz="1800" b="1" kern="1200" dirty="0" smtClean="0"/>
            <a:t>عن حقيقة هذه الاحجار التي لا تضر ولا تنفع وجعلوها وسيطا بينهم وبين الله عز وجل</a:t>
          </a:r>
          <a:endParaRPr lang="en-US" sz="1800" b="1" kern="1200" dirty="0"/>
        </a:p>
        <a:p>
          <a:pPr marL="171450" lvl="1" indent="-171450" algn="ctr" defTabSz="711200" rtl="1">
            <a:lnSpc>
              <a:spcPct val="90000"/>
            </a:lnSpc>
            <a:spcBef>
              <a:spcPct val="0"/>
            </a:spcBef>
            <a:spcAft>
              <a:spcPct val="15000"/>
            </a:spcAft>
            <a:buChar char="••"/>
          </a:pPr>
          <a:r>
            <a:rPr lang="ar-OM" sz="1600" b="1" kern="1200" dirty="0" smtClean="0"/>
            <a:t>تميز العرب بالعصبية القبلية وكانت تقوم الحرروب بينهم على أقل الاسباب كحرب البسوس وحرب داحس والغبراء</a:t>
          </a:r>
          <a:endParaRPr lang="en-US" sz="1600" b="1" kern="1200" dirty="0"/>
        </a:p>
        <a:p>
          <a:pPr marL="171450" lvl="1" indent="-171450" algn="ctr" defTabSz="711200" rtl="1">
            <a:lnSpc>
              <a:spcPct val="90000"/>
            </a:lnSpc>
            <a:spcBef>
              <a:spcPct val="0"/>
            </a:spcBef>
            <a:spcAft>
              <a:spcPct val="15000"/>
            </a:spcAft>
            <a:buChar char="••"/>
          </a:pPr>
          <a:r>
            <a:rPr lang="ar-SA" sz="1600" b="1" kern="1200" dirty="0" smtClean="0"/>
            <a:t>كان لهم </a:t>
          </a:r>
          <a:r>
            <a:rPr lang="ar-OM" sz="1600" b="1" kern="1200" dirty="0" smtClean="0"/>
            <a:t>نتاج فكري </a:t>
          </a:r>
          <a:r>
            <a:rPr lang="ar-SA" sz="1600" b="1" kern="1200" dirty="0" smtClean="0"/>
            <a:t>ك</a:t>
          </a:r>
          <a:r>
            <a:rPr lang="ar-OM" sz="1600" b="1" kern="1200" dirty="0" smtClean="0"/>
            <a:t>الشعر و</a:t>
          </a:r>
          <a:r>
            <a:rPr lang="ar-SA" sz="1600" b="1" kern="1200" dirty="0" smtClean="0"/>
            <a:t>علم ا</a:t>
          </a:r>
          <a:r>
            <a:rPr lang="ar-OM" sz="1600" b="1" kern="1200" dirty="0" smtClean="0"/>
            <a:t>لانساب </a:t>
          </a:r>
          <a:r>
            <a:rPr lang="ar-SA" sz="1600" b="1" kern="1200" dirty="0" smtClean="0"/>
            <a:t>وعلم الفلك وبعض العلوم المرتبطة بالطبيعة الصحراوية </a:t>
          </a:r>
          <a:r>
            <a:rPr lang="ar-OM" sz="1600" b="1" kern="1200" dirty="0" smtClean="0"/>
            <a:t>فقد كانوا على هامش الأمم آنذاك</a:t>
          </a:r>
          <a:endParaRPr lang="en-US" sz="1600" b="1" kern="1200" dirty="0"/>
        </a:p>
      </dsp:txBody>
      <dsp:txXfrm>
        <a:off x="4175557" y="2089784"/>
        <a:ext cx="4050506" cy="2089784"/>
      </dsp:txXfrm>
    </dsp:sp>
    <dsp:sp modelId="{CBEC3B3A-DE3E-4BEE-99BC-47932E9D3245}">
      <dsp:nvSpPr>
        <dsp:cNvPr id="0" name=""/>
        <dsp:cNvSpPr/>
      </dsp:nvSpPr>
      <dsp:spPr>
        <a:xfrm>
          <a:off x="5330937" y="313467"/>
          <a:ext cx="1739745" cy="1739745"/>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3028E8F-E987-42CD-A3B7-3CFE934CB085}">
      <dsp:nvSpPr>
        <dsp:cNvPr id="0" name=""/>
        <dsp:cNvSpPr/>
      </dsp:nvSpPr>
      <dsp:spPr>
        <a:xfrm>
          <a:off x="329183" y="4440792"/>
          <a:ext cx="7571232" cy="783669"/>
        </a:xfrm>
        <a:prstGeom prst="leftRight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1312EA-D84B-4109-A4CC-F55A333B6465}">
      <dsp:nvSpPr>
        <dsp:cNvPr id="0" name=""/>
        <dsp:cNvSpPr/>
      </dsp:nvSpPr>
      <dsp:spPr>
        <a:xfrm rot="10800000">
          <a:off x="1793745" y="741"/>
          <a:ext cx="5472684" cy="1661149"/>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32521" tIns="76200" rIns="142240" bIns="76200" numCol="1" spcCol="1270" anchor="ctr" anchorCtr="0">
          <a:noAutofit/>
        </a:bodyPr>
        <a:lstStyle/>
        <a:p>
          <a:pPr lvl="0" algn="ctr" defTabSz="889000" rtl="1">
            <a:lnSpc>
              <a:spcPct val="90000"/>
            </a:lnSpc>
            <a:spcBef>
              <a:spcPct val="0"/>
            </a:spcBef>
            <a:spcAft>
              <a:spcPct val="35000"/>
            </a:spcAft>
          </a:pPr>
          <a:r>
            <a:rPr lang="ar-OM" sz="2000" b="1" kern="1200" dirty="0" smtClean="0"/>
            <a:t>التربية قائمة لديهم على المحاكاة للآباء في الأقوال والأفعال والعادات والتقاليد </a:t>
          </a:r>
          <a:endParaRPr lang="en-US" sz="2000" b="1" kern="1200" dirty="0"/>
        </a:p>
      </dsp:txBody>
      <dsp:txXfrm rot="10800000">
        <a:off x="2209032" y="741"/>
        <a:ext cx="5057397" cy="1661149"/>
      </dsp:txXfrm>
    </dsp:sp>
    <dsp:sp modelId="{A9EEF084-6C41-431C-9C79-CAEAF1AD2002}">
      <dsp:nvSpPr>
        <dsp:cNvPr id="0" name=""/>
        <dsp:cNvSpPr/>
      </dsp:nvSpPr>
      <dsp:spPr>
        <a:xfrm>
          <a:off x="963170" y="741"/>
          <a:ext cx="1661149" cy="1661149"/>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8FA51E7-BD9A-4899-9695-22D4DCA2366B}">
      <dsp:nvSpPr>
        <dsp:cNvPr id="0" name=""/>
        <dsp:cNvSpPr/>
      </dsp:nvSpPr>
      <dsp:spPr>
        <a:xfrm rot="10800000">
          <a:off x="1793745" y="2157756"/>
          <a:ext cx="5472684" cy="1661149"/>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32521" tIns="91440" rIns="170688" bIns="91440" numCol="1" spcCol="1270" anchor="ctr" anchorCtr="0">
          <a:noAutofit/>
        </a:bodyPr>
        <a:lstStyle/>
        <a:p>
          <a:pPr lvl="0" algn="ctr" defTabSz="1066800" rtl="1">
            <a:lnSpc>
              <a:spcPct val="90000"/>
            </a:lnSpc>
            <a:spcBef>
              <a:spcPct val="0"/>
            </a:spcBef>
            <a:spcAft>
              <a:spcPct val="35000"/>
            </a:spcAft>
          </a:pPr>
          <a:r>
            <a:rPr lang="ar-OM" sz="2400" b="1" kern="1200" dirty="0" smtClean="0"/>
            <a:t>والمؤسسة الأولى لتربية الابناء هي الأسرة فكانوا يقلدون ابائهم في اخلاق العرب ويفتخرون بالقبيلة والنسب</a:t>
          </a:r>
          <a:endParaRPr lang="en-US" sz="2400" b="1" kern="1200" dirty="0"/>
        </a:p>
      </dsp:txBody>
      <dsp:txXfrm rot="10800000">
        <a:off x="2209032" y="2157756"/>
        <a:ext cx="5057397" cy="1661149"/>
      </dsp:txXfrm>
    </dsp:sp>
    <dsp:sp modelId="{FA79270D-2771-441A-BA14-3D3C94E1600C}">
      <dsp:nvSpPr>
        <dsp:cNvPr id="0" name=""/>
        <dsp:cNvSpPr/>
      </dsp:nvSpPr>
      <dsp:spPr>
        <a:xfrm>
          <a:off x="963170" y="2157756"/>
          <a:ext cx="1661149" cy="1661149"/>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6991766-AE88-4B0E-892B-588D185A6153}">
      <dsp:nvSpPr>
        <dsp:cNvPr id="0" name=""/>
        <dsp:cNvSpPr/>
      </dsp:nvSpPr>
      <dsp:spPr>
        <a:xfrm rot="10800000">
          <a:off x="1793745" y="4314771"/>
          <a:ext cx="5472684" cy="1661149"/>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32521" tIns="76200" rIns="142240" bIns="76200" numCol="1" spcCol="1270" anchor="ctr" anchorCtr="0">
          <a:noAutofit/>
        </a:bodyPr>
        <a:lstStyle/>
        <a:p>
          <a:pPr lvl="0" algn="ctr" defTabSz="889000" rtl="1">
            <a:lnSpc>
              <a:spcPct val="90000"/>
            </a:lnSpc>
            <a:spcBef>
              <a:spcPct val="0"/>
            </a:spcBef>
            <a:spcAft>
              <a:spcPct val="35000"/>
            </a:spcAft>
          </a:pPr>
          <a:r>
            <a:rPr lang="ar-OM" sz="2000" b="1" kern="1200" dirty="0" smtClean="0"/>
            <a:t>نبغ العرب في العصر الجاهلي في بعض العلوم التي اقتبسوها من الحضارات الاخرى، كما نبغوا في الشعر وكانت لديهم منتديات أدبية كسوق عكاظ وسوق مجنة وذو المجاز، كما برعوا في علم الانساب والكهانة وعلم اقتفاء الآثار والفروسية والنجوم.</a:t>
          </a:r>
          <a:endParaRPr lang="en-US" sz="2000" b="1" kern="1200" dirty="0"/>
        </a:p>
      </dsp:txBody>
      <dsp:txXfrm rot="10800000">
        <a:off x="2209032" y="4314771"/>
        <a:ext cx="5057397" cy="1661149"/>
      </dsp:txXfrm>
    </dsp:sp>
    <dsp:sp modelId="{4602D201-C749-4676-9940-75DEB26D58B5}">
      <dsp:nvSpPr>
        <dsp:cNvPr id="0" name=""/>
        <dsp:cNvSpPr/>
      </dsp:nvSpPr>
      <dsp:spPr>
        <a:xfrm>
          <a:off x="963170" y="4314771"/>
          <a:ext cx="1661149" cy="1661149"/>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4C9898-F8A1-45CA-9BC1-E73476D1900C}">
      <dsp:nvSpPr>
        <dsp:cNvPr id="0" name=""/>
        <dsp:cNvSpPr/>
      </dsp:nvSpPr>
      <dsp:spPr>
        <a:xfrm>
          <a:off x="2152219" y="1499432"/>
          <a:ext cx="2943871" cy="242807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AD28CF1-29F5-456C-BE40-B6DB0B59BEC3}">
      <dsp:nvSpPr>
        <dsp:cNvPr id="0" name=""/>
        <dsp:cNvSpPr/>
      </dsp:nvSpPr>
      <dsp:spPr>
        <a:xfrm>
          <a:off x="3467" y="2857488"/>
          <a:ext cx="8222664" cy="214004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83820" rIns="125730" bIns="83820" numCol="1" spcCol="1270" anchor="ctr" anchorCtr="0">
          <a:noAutofit/>
        </a:bodyPr>
        <a:lstStyle/>
        <a:p>
          <a:pPr lvl="0" algn="ctr" defTabSz="2933700" rtl="1">
            <a:lnSpc>
              <a:spcPct val="90000"/>
            </a:lnSpc>
            <a:spcBef>
              <a:spcPct val="0"/>
            </a:spcBef>
            <a:spcAft>
              <a:spcPct val="35000"/>
            </a:spcAft>
          </a:pPr>
          <a:r>
            <a:rPr lang="ar-OM" sz="6600" b="1" kern="1200" dirty="0" smtClean="0">
              <a:solidFill>
                <a:schemeClr val="tx1"/>
              </a:solidFill>
            </a:rPr>
            <a:t>ثانيا: </a:t>
          </a:r>
          <a:r>
            <a:rPr lang="ar-SA" sz="6600" b="1" kern="1200" dirty="0" smtClean="0">
              <a:solidFill>
                <a:schemeClr val="tx1"/>
              </a:solidFill>
            </a:rPr>
            <a:t>البناء الفكري الإسلامي</a:t>
          </a:r>
          <a:endParaRPr lang="en-US" sz="6600" kern="1200" dirty="0">
            <a:solidFill>
              <a:schemeClr val="tx1"/>
            </a:solidFill>
          </a:endParaRPr>
        </a:p>
      </dsp:txBody>
      <dsp:txXfrm>
        <a:off x="66147" y="2920168"/>
        <a:ext cx="8097304" cy="201468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EB4EF4-3A83-4DD2-B11A-072D1F1D4249}">
      <dsp:nvSpPr>
        <dsp:cNvPr id="0" name=""/>
        <dsp:cNvSpPr/>
      </dsp:nvSpPr>
      <dsp:spPr>
        <a:xfrm rot="10800000">
          <a:off x="1759174" y="1600"/>
          <a:ext cx="5889894" cy="1102517"/>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6179" tIns="91440" rIns="170688" bIns="91440" numCol="1" spcCol="1270" anchor="ctr" anchorCtr="0">
          <a:noAutofit/>
        </a:bodyPr>
        <a:lstStyle/>
        <a:p>
          <a:pPr lvl="0" algn="ctr" defTabSz="1066800" rtl="1">
            <a:lnSpc>
              <a:spcPct val="90000"/>
            </a:lnSpc>
            <a:spcBef>
              <a:spcPct val="0"/>
            </a:spcBef>
            <a:spcAft>
              <a:spcPct val="35000"/>
            </a:spcAft>
          </a:pPr>
          <a:r>
            <a:rPr lang="ar-OM" sz="2400" b="1" kern="1200" dirty="0" smtClean="0"/>
            <a:t>دعا الاسلام إلى </a:t>
          </a:r>
          <a:r>
            <a:rPr lang="ar-OM" sz="2400" b="1" u="sng" kern="1200" dirty="0" smtClean="0"/>
            <a:t>طلب العلم </a:t>
          </a:r>
          <a:r>
            <a:rPr lang="ar-OM" sz="2400" b="1" kern="1200" dirty="0" smtClean="0"/>
            <a:t>ومعرفة تاريخ الأمم قال تعالى: ( قل سيروا في الارض فانظروا كيف بدأ الخلق ) النمل 69</a:t>
          </a:r>
          <a:endParaRPr lang="en-US" sz="2400" b="1" kern="1200" dirty="0"/>
        </a:p>
      </dsp:txBody>
      <dsp:txXfrm rot="10800000">
        <a:off x="2034803" y="1600"/>
        <a:ext cx="5614265" cy="1102517"/>
      </dsp:txXfrm>
    </dsp:sp>
    <dsp:sp modelId="{3FA6BE0F-B8DB-4F1C-A625-BD8A91983ACA}">
      <dsp:nvSpPr>
        <dsp:cNvPr id="0" name=""/>
        <dsp:cNvSpPr/>
      </dsp:nvSpPr>
      <dsp:spPr>
        <a:xfrm>
          <a:off x="1207915" y="1600"/>
          <a:ext cx="1102517" cy="1102517"/>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2CF5096-ACA5-4666-BFDE-B6FC99ECF83C}">
      <dsp:nvSpPr>
        <dsp:cNvPr id="0" name=""/>
        <dsp:cNvSpPr/>
      </dsp:nvSpPr>
      <dsp:spPr>
        <a:xfrm rot="10800000">
          <a:off x="1687656" y="1433227"/>
          <a:ext cx="5985251" cy="1102517"/>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6179" tIns="68580" rIns="128016" bIns="68580" numCol="1" spcCol="1270" anchor="ctr" anchorCtr="0">
          <a:noAutofit/>
        </a:bodyPr>
        <a:lstStyle/>
        <a:p>
          <a:pPr lvl="0" algn="ctr" defTabSz="800100" rtl="1">
            <a:lnSpc>
              <a:spcPct val="90000"/>
            </a:lnSpc>
            <a:spcBef>
              <a:spcPct val="0"/>
            </a:spcBef>
            <a:spcAft>
              <a:spcPct val="35000"/>
            </a:spcAft>
          </a:pPr>
          <a:r>
            <a:rPr lang="ar-OM" sz="1800" b="1" kern="1200" dirty="0" smtClean="0"/>
            <a:t>كما </a:t>
          </a:r>
          <a:r>
            <a:rPr lang="ar-OM" sz="1800" b="1" u="sng" kern="1200" dirty="0" smtClean="0"/>
            <a:t>شجع في البحث عن المعرفة </a:t>
          </a:r>
          <a:r>
            <a:rPr lang="ar-OM" sz="1800" b="1" kern="1200" dirty="0" smtClean="0"/>
            <a:t>قال تعالى:(اقرأ باسم ربك الذي خلق) العلق 1</a:t>
          </a:r>
          <a:endParaRPr lang="ar-SA" sz="1800" b="1" kern="1200" dirty="0" smtClean="0"/>
        </a:p>
        <a:p>
          <a:pPr lvl="0" algn="ctr" defTabSz="800100" rtl="1">
            <a:lnSpc>
              <a:spcPct val="90000"/>
            </a:lnSpc>
            <a:spcBef>
              <a:spcPct val="0"/>
            </a:spcBef>
            <a:spcAft>
              <a:spcPct val="35000"/>
            </a:spcAft>
          </a:pPr>
          <a:r>
            <a:rPr lang="ar-OM" sz="1800" b="1" kern="1200" dirty="0" smtClean="0"/>
            <a:t> حيث ورد بالقران الكريم كلمتا العلم والمعرفة 854 مرة مما يدل على أهمية العلم في الفكر الاسلامي</a:t>
          </a:r>
          <a:endParaRPr lang="en-US" sz="1800" b="1" kern="1200" dirty="0"/>
        </a:p>
      </dsp:txBody>
      <dsp:txXfrm rot="10800000">
        <a:off x="1963285" y="1433227"/>
        <a:ext cx="5709622" cy="1102517"/>
      </dsp:txXfrm>
    </dsp:sp>
    <dsp:sp modelId="{5061CC32-1875-4067-8D11-20F889270FDA}">
      <dsp:nvSpPr>
        <dsp:cNvPr id="0" name=""/>
        <dsp:cNvSpPr/>
      </dsp:nvSpPr>
      <dsp:spPr>
        <a:xfrm>
          <a:off x="1184076" y="1433227"/>
          <a:ext cx="1102517" cy="1102517"/>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AF4E1A2-0F74-468D-8D29-026FE80F1D59}">
      <dsp:nvSpPr>
        <dsp:cNvPr id="0" name=""/>
        <dsp:cNvSpPr/>
      </dsp:nvSpPr>
      <dsp:spPr>
        <a:xfrm rot="10800000">
          <a:off x="1759174" y="2864854"/>
          <a:ext cx="5889894" cy="1102517"/>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6179" tIns="91440" rIns="170688" bIns="91440" numCol="1" spcCol="1270" anchor="ctr" anchorCtr="0">
          <a:noAutofit/>
        </a:bodyPr>
        <a:lstStyle/>
        <a:p>
          <a:pPr lvl="0" algn="ctr" defTabSz="1066800" rtl="1">
            <a:lnSpc>
              <a:spcPct val="90000"/>
            </a:lnSpc>
            <a:spcBef>
              <a:spcPct val="0"/>
            </a:spcBef>
            <a:spcAft>
              <a:spcPct val="35000"/>
            </a:spcAft>
          </a:pPr>
          <a:r>
            <a:rPr lang="ar-OM" sz="2400" b="1" u="sng" kern="1200" dirty="0" smtClean="0"/>
            <a:t>- </a:t>
          </a:r>
          <a:r>
            <a:rPr lang="ar-SA" sz="2400" b="1" u="sng" kern="1200" dirty="0" smtClean="0"/>
            <a:t>و</a:t>
          </a:r>
          <a:r>
            <a:rPr lang="ar-OM" sz="2400" b="1" u="sng" kern="1200" dirty="0" smtClean="0"/>
            <a:t>في عهد الني محمد صلى الله عليه وسلم:</a:t>
          </a:r>
          <a:endParaRPr lang="en-US" sz="2400" b="1" kern="1200" dirty="0"/>
        </a:p>
      </dsp:txBody>
      <dsp:txXfrm rot="10800000">
        <a:off x="2034803" y="2864854"/>
        <a:ext cx="5614265" cy="1102517"/>
      </dsp:txXfrm>
    </dsp:sp>
    <dsp:sp modelId="{8042116B-795D-4B0D-93D5-23E25C74AFD2}">
      <dsp:nvSpPr>
        <dsp:cNvPr id="0" name=""/>
        <dsp:cNvSpPr/>
      </dsp:nvSpPr>
      <dsp:spPr>
        <a:xfrm>
          <a:off x="1207915" y="2864854"/>
          <a:ext cx="1102517" cy="1102517"/>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11D1C71-1CE9-4570-AF8F-AEB55D7BF526}">
      <dsp:nvSpPr>
        <dsp:cNvPr id="0" name=""/>
        <dsp:cNvSpPr/>
      </dsp:nvSpPr>
      <dsp:spPr>
        <a:xfrm rot="10800000">
          <a:off x="1759174" y="4296481"/>
          <a:ext cx="5889894" cy="1102517"/>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6179" tIns="68580" rIns="128016" bIns="68580" numCol="1" spcCol="1270" anchor="ctr" anchorCtr="0">
          <a:noAutofit/>
        </a:bodyPr>
        <a:lstStyle/>
        <a:p>
          <a:pPr lvl="0" algn="ctr" defTabSz="800100" rtl="1">
            <a:lnSpc>
              <a:spcPct val="90000"/>
            </a:lnSpc>
            <a:spcBef>
              <a:spcPct val="0"/>
            </a:spcBef>
            <a:spcAft>
              <a:spcPct val="35000"/>
            </a:spcAft>
          </a:pPr>
          <a:r>
            <a:rPr lang="ar-OM" sz="1800" b="1" kern="1200" dirty="0" smtClean="0"/>
            <a:t>1- برزت ملامح الفكر التربوي في </a:t>
          </a:r>
          <a:r>
            <a:rPr lang="ar-OM" sz="1800" b="1" u="sng" kern="1200" dirty="0" smtClean="0"/>
            <a:t>ظهور أولى المؤسسات التعليمية </a:t>
          </a:r>
          <a:endParaRPr lang="ar-SA" sz="1800" b="1" u="sng" kern="1200" dirty="0" smtClean="0"/>
        </a:p>
        <a:p>
          <a:pPr lvl="0" algn="ctr" defTabSz="800100" rtl="1">
            <a:lnSpc>
              <a:spcPct val="90000"/>
            </a:lnSpc>
            <a:spcBef>
              <a:spcPct val="0"/>
            </a:spcBef>
            <a:spcAft>
              <a:spcPct val="35000"/>
            </a:spcAft>
          </a:pPr>
          <a:r>
            <a:rPr lang="ar-OM" sz="1800" b="1" u="sng" kern="1200" dirty="0" smtClean="0"/>
            <a:t>فكانت دار الأرقم ابن أبي الأرقم </a:t>
          </a:r>
          <a:r>
            <a:rPr lang="ar-OM" sz="1800" b="1" kern="1200" dirty="0" smtClean="0"/>
            <a:t>هو المكان الذي يجتمع فيه المسلمون للتعلم والدراسة من الرسول والصحابة الكرام</a:t>
          </a:r>
          <a:endParaRPr lang="en-US" sz="1800" b="1" kern="1200" dirty="0"/>
        </a:p>
      </dsp:txBody>
      <dsp:txXfrm rot="10800000">
        <a:off x="2034803" y="4296481"/>
        <a:ext cx="5614265" cy="1102517"/>
      </dsp:txXfrm>
    </dsp:sp>
    <dsp:sp modelId="{A08E13CB-082D-4105-ABA8-FF859835FC20}">
      <dsp:nvSpPr>
        <dsp:cNvPr id="0" name=""/>
        <dsp:cNvSpPr/>
      </dsp:nvSpPr>
      <dsp:spPr>
        <a:xfrm>
          <a:off x="1207915" y="4296481"/>
          <a:ext cx="1102517" cy="1102517"/>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BC5BD3-A8F2-4D22-8892-5351838288C6}">
      <dsp:nvSpPr>
        <dsp:cNvPr id="0" name=""/>
        <dsp:cNvSpPr/>
      </dsp:nvSpPr>
      <dsp:spPr>
        <a:xfrm>
          <a:off x="0" y="190888"/>
          <a:ext cx="2057400" cy="54697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60960" rIns="170688" bIns="60960" numCol="1" spcCol="1270" anchor="ctr" anchorCtr="0">
          <a:noAutofit/>
        </a:bodyPr>
        <a:lstStyle/>
        <a:p>
          <a:pPr lvl="0" algn="ctr" defTabSz="1066800" rtl="1">
            <a:lnSpc>
              <a:spcPct val="90000"/>
            </a:lnSpc>
            <a:spcBef>
              <a:spcPct val="0"/>
            </a:spcBef>
            <a:spcAft>
              <a:spcPct val="35000"/>
            </a:spcAft>
          </a:pPr>
          <a:r>
            <a:rPr lang="ar-OM" sz="2400" b="1" kern="1200" dirty="0" smtClean="0"/>
            <a:t>2- وفي المدينة المنورة أصبح </a:t>
          </a:r>
          <a:r>
            <a:rPr lang="ar-OM" sz="2400" b="1" u="sng" kern="1200" dirty="0" smtClean="0"/>
            <a:t>المسجد</a:t>
          </a:r>
          <a:r>
            <a:rPr lang="ar-OM" sz="2400" b="1" kern="1200" dirty="0" smtClean="0"/>
            <a:t> هو المكان المناسب لنشر العلم والمعرفة</a:t>
          </a:r>
          <a:endParaRPr lang="ar-SA" sz="2400" b="1" kern="1200" dirty="0" smtClean="0"/>
        </a:p>
        <a:p>
          <a:pPr lvl="0" algn="ctr" defTabSz="1066800" rtl="1">
            <a:lnSpc>
              <a:spcPct val="90000"/>
            </a:lnSpc>
            <a:spcBef>
              <a:spcPct val="0"/>
            </a:spcBef>
            <a:spcAft>
              <a:spcPct val="35000"/>
            </a:spcAft>
          </a:pPr>
          <a:r>
            <a:rPr lang="ar-OM" sz="2400" b="1" kern="1200" dirty="0" smtClean="0"/>
            <a:t> ومن المسجد أنطلقت مؤسسة تعليمية جديدة اخرى هي </a:t>
          </a:r>
          <a:r>
            <a:rPr lang="ar-OM" sz="2400" b="1" u="sng" kern="1200" dirty="0" smtClean="0"/>
            <a:t>الكتاتيب</a:t>
          </a:r>
          <a:r>
            <a:rPr lang="ar-OM" sz="2400" b="1" kern="1200" dirty="0" smtClean="0"/>
            <a:t> والتي هي عبارة عن مجموعة من التلاميذ وطلبة العلم تتحلق حول المعلم</a:t>
          </a:r>
          <a:endParaRPr lang="en-US" sz="2400" b="1" kern="1200" dirty="0"/>
        </a:p>
      </dsp:txBody>
      <dsp:txXfrm>
        <a:off x="0" y="190888"/>
        <a:ext cx="2057400" cy="5469750"/>
      </dsp:txXfrm>
    </dsp:sp>
    <dsp:sp modelId="{E696978D-19F7-46C7-800B-F6635939764A}">
      <dsp:nvSpPr>
        <dsp:cNvPr id="0" name=""/>
        <dsp:cNvSpPr/>
      </dsp:nvSpPr>
      <dsp:spPr>
        <a:xfrm>
          <a:off x="2057399" y="190888"/>
          <a:ext cx="411480" cy="5469750"/>
        </a:xfrm>
        <a:prstGeom prst="leftBrace">
          <a:avLst>
            <a:gd name="adj1" fmla="val 35000"/>
            <a:gd name="adj2" fmla="val 5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7044626-ACBD-4D91-ACCA-55C7314AE51F}">
      <dsp:nvSpPr>
        <dsp:cNvPr id="0" name=""/>
        <dsp:cNvSpPr/>
      </dsp:nvSpPr>
      <dsp:spPr>
        <a:xfrm>
          <a:off x="2633471" y="190888"/>
          <a:ext cx="5596128" cy="546975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285750" lvl="1" indent="-285750" algn="ctr" defTabSz="1422400" rtl="1">
            <a:lnSpc>
              <a:spcPct val="90000"/>
            </a:lnSpc>
            <a:spcBef>
              <a:spcPct val="0"/>
            </a:spcBef>
            <a:spcAft>
              <a:spcPct val="15000"/>
            </a:spcAft>
            <a:buChar char="••"/>
          </a:pPr>
          <a:r>
            <a:rPr lang="ar-OM" sz="3200" b="1" u="sng" kern="1200" dirty="0" smtClean="0"/>
            <a:t>في عهد الخلفاء الراشدين:</a:t>
          </a:r>
          <a:endParaRPr lang="en-US" sz="3200" b="1" kern="1200" dirty="0"/>
        </a:p>
        <a:p>
          <a:pPr marL="285750" lvl="1" indent="-285750" algn="ctr" defTabSz="1422400" rtl="1">
            <a:lnSpc>
              <a:spcPct val="90000"/>
            </a:lnSpc>
            <a:spcBef>
              <a:spcPct val="0"/>
            </a:spcBef>
            <a:spcAft>
              <a:spcPct val="15000"/>
            </a:spcAft>
            <a:buChar char="••"/>
          </a:pPr>
          <a:endParaRPr lang="en-US" sz="3200" b="1" kern="1200" dirty="0"/>
        </a:p>
        <a:p>
          <a:pPr marL="285750" lvl="1" indent="-285750" algn="ctr" defTabSz="1244600" rtl="1">
            <a:lnSpc>
              <a:spcPct val="90000"/>
            </a:lnSpc>
            <a:spcBef>
              <a:spcPct val="0"/>
            </a:spcBef>
            <a:spcAft>
              <a:spcPct val="15000"/>
            </a:spcAft>
            <a:buChar char="••"/>
          </a:pPr>
          <a:r>
            <a:rPr lang="ar-OM" sz="2800" b="1" kern="1200" dirty="0" smtClean="0"/>
            <a:t>لقد كان لانقطاع الوحي وتوسع حدود الدولة الاسلامية نتيجة الفتوحات وتفاعل المسلمين مع الحضارات المجاورة كالفرس والروم أن اصبحت </a:t>
          </a:r>
          <a:r>
            <a:rPr lang="ar-OM" sz="2800" b="1" u="sng" kern="1200" dirty="0" smtClean="0"/>
            <a:t>ثقافة هذه الشعوب </a:t>
          </a:r>
          <a:r>
            <a:rPr lang="ar-OM" sz="2800" b="1" kern="1200" dirty="0" smtClean="0"/>
            <a:t>في متناول المسلمين</a:t>
          </a:r>
          <a:endParaRPr lang="en-US" sz="3200" b="1" kern="1200" dirty="0"/>
        </a:p>
        <a:p>
          <a:pPr marL="285750" lvl="1" indent="-285750" algn="ctr" defTabSz="1244600" rtl="1">
            <a:lnSpc>
              <a:spcPct val="90000"/>
            </a:lnSpc>
            <a:spcBef>
              <a:spcPct val="0"/>
            </a:spcBef>
            <a:spcAft>
              <a:spcPct val="15000"/>
            </a:spcAft>
            <a:buChar char="••"/>
          </a:pPr>
          <a:r>
            <a:rPr lang="ar-OM" sz="2800" b="1" kern="1200" dirty="0" smtClean="0"/>
            <a:t> وفي المقابل ظل </a:t>
          </a:r>
          <a:r>
            <a:rPr lang="ar-OM" sz="2800" b="1" u="sng" kern="1200" dirty="0" smtClean="0"/>
            <a:t>الم</a:t>
          </a:r>
          <a:r>
            <a:rPr lang="ar-SA" sz="2800" b="1" u="sng" kern="1200" dirty="0" smtClean="0"/>
            <a:t>سجد</a:t>
          </a:r>
          <a:r>
            <a:rPr lang="ar-OM" sz="2800" b="1" u="sng" kern="1200" dirty="0" smtClean="0"/>
            <a:t> </a:t>
          </a:r>
          <a:r>
            <a:rPr lang="ar-OM" sz="2800" b="1" kern="1200" dirty="0" smtClean="0"/>
            <a:t>هو مركز التعليم والتعلم كما كان في عهد رسول الله عليه أفضل الصلاة وأزكى تسليم</a:t>
          </a:r>
          <a:endParaRPr lang="en-US" sz="3200" b="1" kern="1200" dirty="0"/>
        </a:p>
      </dsp:txBody>
      <dsp:txXfrm>
        <a:off x="2633471" y="190888"/>
        <a:ext cx="5596128" cy="546975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FA60A7-F406-4B27-8DEB-CF617090E84A}">
      <dsp:nvSpPr>
        <dsp:cNvPr id="0" name=""/>
        <dsp:cNvSpPr/>
      </dsp:nvSpPr>
      <dsp:spPr>
        <a:xfrm>
          <a:off x="3493316" y="0"/>
          <a:ext cx="4735234" cy="5107706"/>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5D26928-87E2-439D-9F29-ED5DE945402A}">
      <dsp:nvSpPr>
        <dsp:cNvPr id="0" name=""/>
        <dsp:cNvSpPr/>
      </dsp:nvSpPr>
      <dsp:spPr>
        <a:xfrm>
          <a:off x="1049" y="0"/>
          <a:ext cx="3492267" cy="510770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lvl="0" algn="ctr" defTabSz="933450" rtl="1">
            <a:lnSpc>
              <a:spcPct val="90000"/>
            </a:lnSpc>
            <a:spcBef>
              <a:spcPct val="0"/>
            </a:spcBef>
            <a:spcAft>
              <a:spcPct val="35000"/>
            </a:spcAft>
          </a:pPr>
          <a:r>
            <a:rPr lang="ar-OM" sz="2100" b="1" kern="1200" dirty="0" smtClean="0"/>
            <a:t>كان لأمتداد الدولة الاسلامية واحتكاكها بالحضارات الاخرى الاثر في نقل </a:t>
          </a:r>
          <a:r>
            <a:rPr lang="ar-OM" sz="2100" b="1" u="sng" kern="1200" dirty="0" smtClean="0"/>
            <a:t>الفكر الاداري </a:t>
          </a:r>
        </a:p>
        <a:p>
          <a:pPr lvl="0" algn="ctr" defTabSz="933450" rtl="1">
            <a:lnSpc>
              <a:spcPct val="90000"/>
            </a:lnSpc>
            <a:spcBef>
              <a:spcPct val="0"/>
            </a:spcBef>
            <a:spcAft>
              <a:spcPct val="35000"/>
            </a:spcAft>
          </a:pPr>
          <a:endParaRPr lang="ar-SA" sz="2100" b="1" kern="1200" dirty="0" smtClean="0"/>
        </a:p>
        <a:p>
          <a:pPr lvl="0" algn="ctr" defTabSz="933450" rtl="1">
            <a:lnSpc>
              <a:spcPct val="90000"/>
            </a:lnSpc>
            <a:spcBef>
              <a:spcPct val="0"/>
            </a:spcBef>
            <a:spcAft>
              <a:spcPct val="35000"/>
            </a:spcAft>
          </a:pPr>
          <a:r>
            <a:rPr lang="ar-OM" sz="2100" b="1" kern="1200" dirty="0" smtClean="0"/>
            <a:t>كظهور المؤسسات الادارية مثل </a:t>
          </a:r>
          <a:r>
            <a:rPr lang="ar-SA" sz="2100" b="1" kern="1200" dirty="0" smtClean="0"/>
            <a:t>:</a:t>
          </a:r>
        </a:p>
        <a:p>
          <a:pPr lvl="0" algn="ctr" defTabSz="933450" rtl="1">
            <a:lnSpc>
              <a:spcPct val="90000"/>
            </a:lnSpc>
            <a:spcBef>
              <a:spcPct val="0"/>
            </a:spcBef>
            <a:spcAft>
              <a:spcPct val="35000"/>
            </a:spcAft>
          </a:pPr>
          <a:r>
            <a:rPr lang="ar-OM" sz="2100" b="1" kern="1200" dirty="0" smtClean="0"/>
            <a:t>نظام الوزارات والحاجب وظهور العديد من الحركات الادبية</a:t>
          </a:r>
        </a:p>
        <a:p>
          <a:pPr lvl="0" algn="ctr" defTabSz="933450" rtl="1">
            <a:lnSpc>
              <a:spcPct val="90000"/>
            </a:lnSpc>
            <a:spcBef>
              <a:spcPct val="0"/>
            </a:spcBef>
            <a:spcAft>
              <a:spcPct val="35000"/>
            </a:spcAft>
          </a:pPr>
          <a:r>
            <a:rPr lang="ar-OM" sz="2100" b="1" kern="1200" dirty="0" smtClean="0"/>
            <a:t> اضافة الى </a:t>
          </a:r>
          <a:r>
            <a:rPr lang="ar-OM" sz="2100" b="1" u="sng" kern="1200" dirty="0" smtClean="0"/>
            <a:t>الاهتمام بالعلوم اللغوية والتراث والأدب </a:t>
          </a:r>
          <a:endParaRPr lang="ar-SA" sz="2100" b="1" u="sng" kern="1200" dirty="0" smtClean="0"/>
        </a:p>
        <a:p>
          <a:pPr lvl="0" algn="ctr" defTabSz="933450" rtl="1">
            <a:lnSpc>
              <a:spcPct val="90000"/>
            </a:lnSpc>
            <a:spcBef>
              <a:spcPct val="0"/>
            </a:spcBef>
            <a:spcAft>
              <a:spcPct val="35000"/>
            </a:spcAft>
          </a:pPr>
          <a:endParaRPr lang="ar-OM" sz="2100" b="1" u="sng" kern="1200" dirty="0" smtClean="0"/>
        </a:p>
        <a:p>
          <a:pPr lvl="0" algn="ctr" defTabSz="933450" rtl="1">
            <a:lnSpc>
              <a:spcPct val="90000"/>
            </a:lnSpc>
            <a:spcBef>
              <a:spcPct val="0"/>
            </a:spcBef>
            <a:spcAft>
              <a:spcPct val="35000"/>
            </a:spcAft>
          </a:pPr>
          <a:r>
            <a:rPr lang="ar-OM" sz="2100" b="1" kern="1200" dirty="0" smtClean="0"/>
            <a:t>وبرزت </a:t>
          </a:r>
          <a:r>
            <a:rPr lang="ar-OM" sz="2100" b="1" u="sng" kern="1200" dirty="0" smtClean="0"/>
            <a:t>مراكز العلم </a:t>
          </a:r>
          <a:r>
            <a:rPr lang="ar-OM" sz="2100" b="1" kern="1200" dirty="0" smtClean="0"/>
            <a:t>في بعض المدن مثل: مكة المكرمة والمدينة المنورة والكوفة والبصرة ودمشق</a:t>
          </a:r>
          <a:endParaRPr lang="en-US" sz="2100" b="1" kern="1200" dirty="0"/>
        </a:p>
      </dsp:txBody>
      <dsp:txXfrm>
        <a:off x="171527" y="170478"/>
        <a:ext cx="3151311" cy="476675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258C57-A94F-446D-8F15-F504C4907B1E}">
      <dsp:nvSpPr>
        <dsp:cNvPr id="0" name=""/>
        <dsp:cNvSpPr/>
      </dsp:nvSpPr>
      <dsp:spPr>
        <a:xfrm>
          <a:off x="0" y="0"/>
          <a:ext cx="8507288" cy="122174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OM" sz="2000" b="1" kern="1200" dirty="0" smtClean="0"/>
            <a:t>وصل الفكر التربوي في العصر العباسي خاصة في علوم القران والحديث والشريعة والطب والكيمياء واللغويات والحساب </a:t>
          </a:r>
          <a:r>
            <a:rPr lang="ar-SA" sz="2000" b="1" kern="1200" dirty="0" smtClean="0"/>
            <a:t>قوته، </a:t>
          </a:r>
          <a:r>
            <a:rPr lang="ar-OM" sz="2000" b="1" kern="1200" dirty="0" smtClean="0"/>
            <a:t>وكان يطلق على الفترة الأولى منه </a:t>
          </a:r>
          <a:r>
            <a:rPr lang="ar-OM" sz="2000" b="1" u="sng" kern="1200" dirty="0" smtClean="0"/>
            <a:t>بالعصر الذهبي </a:t>
          </a:r>
          <a:r>
            <a:rPr lang="ar-OM" sz="2000" b="1" kern="1200" dirty="0" smtClean="0"/>
            <a:t>لبروز المفكرين والمؤلفات المختلفة في كافة العلوم ويرجع ذلك إلى:</a:t>
          </a:r>
          <a:endParaRPr lang="en-US" sz="2000" b="1" kern="1200" dirty="0"/>
        </a:p>
      </dsp:txBody>
      <dsp:txXfrm>
        <a:off x="1823632" y="0"/>
        <a:ext cx="6683655" cy="1221745"/>
      </dsp:txXfrm>
    </dsp:sp>
    <dsp:sp modelId="{8524DBF4-2E12-4388-A18D-A1BF2626EA3A}">
      <dsp:nvSpPr>
        <dsp:cNvPr id="0" name=""/>
        <dsp:cNvSpPr/>
      </dsp:nvSpPr>
      <dsp:spPr>
        <a:xfrm>
          <a:off x="122174" y="122174"/>
          <a:ext cx="1701457" cy="977396"/>
        </a:xfrm>
        <a:prstGeom prst="roundRect">
          <a:avLst>
            <a:gd name="adj" fmla="val 1000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7E0B5E3-9B32-4679-8176-8FC72064D314}">
      <dsp:nvSpPr>
        <dsp:cNvPr id="0" name=""/>
        <dsp:cNvSpPr/>
      </dsp:nvSpPr>
      <dsp:spPr>
        <a:xfrm>
          <a:off x="0" y="1343919"/>
          <a:ext cx="8507288" cy="122174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r" defTabSz="1066800" rtl="1">
            <a:lnSpc>
              <a:spcPct val="90000"/>
            </a:lnSpc>
            <a:spcBef>
              <a:spcPct val="0"/>
            </a:spcBef>
            <a:spcAft>
              <a:spcPct val="35000"/>
            </a:spcAft>
          </a:pPr>
          <a:r>
            <a:rPr lang="ar-SA" sz="2400" b="1" kern="1200" dirty="0" smtClean="0"/>
            <a:t>1-</a:t>
          </a:r>
          <a:r>
            <a:rPr lang="ar-OM" sz="2400" b="1" kern="1200" dirty="0" smtClean="0"/>
            <a:t>التشجيع على البحث العلمي والادبي بتقديم المكافآت للعلما</a:t>
          </a:r>
          <a:r>
            <a:rPr lang="ar-SA" sz="2400" b="1" kern="1200" dirty="0" smtClean="0"/>
            <a:t>ء </a:t>
          </a:r>
          <a:r>
            <a:rPr lang="ar-OM" sz="2400" b="1" kern="1200" dirty="0" smtClean="0"/>
            <a:t>والمفكرين</a:t>
          </a:r>
          <a:endParaRPr lang="en-US" sz="2400" b="1" kern="1200" dirty="0"/>
        </a:p>
      </dsp:txBody>
      <dsp:txXfrm>
        <a:off x="1823632" y="1343919"/>
        <a:ext cx="6683655" cy="1221745"/>
      </dsp:txXfrm>
    </dsp:sp>
    <dsp:sp modelId="{9F6404DC-F1A7-4B40-9181-64C530068D10}">
      <dsp:nvSpPr>
        <dsp:cNvPr id="0" name=""/>
        <dsp:cNvSpPr/>
      </dsp:nvSpPr>
      <dsp:spPr>
        <a:xfrm>
          <a:off x="122174" y="1466094"/>
          <a:ext cx="1701457" cy="977396"/>
        </a:xfrm>
        <a:prstGeom prst="roundRect">
          <a:avLst>
            <a:gd name="adj" fmla="val 1000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2F67715-1096-4570-9B5F-DED0D6097C40}">
      <dsp:nvSpPr>
        <dsp:cNvPr id="0" name=""/>
        <dsp:cNvSpPr/>
      </dsp:nvSpPr>
      <dsp:spPr>
        <a:xfrm>
          <a:off x="0" y="2687839"/>
          <a:ext cx="8507288" cy="122174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r" defTabSz="1244600" rtl="1">
            <a:lnSpc>
              <a:spcPct val="90000"/>
            </a:lnSpc>
            <a:spcBef>
              <a:spcPct val="0"/>
            </a:spcBef>
            <a:spcAft>
              <a:spcPct val="35000"/>
            </a:spcAft>
          </a:pPr>
          <a:r>
            <a:rPr lang="ar-SA" sz="2800" b="1" kern="1200" dirty="0" smtClean="0"/>
            <a:t>2-</a:t>
          </a:r>
          <a:r>
            <a:rPr lang="ar-OM" sz="2800" b="1" kern="1200" dirty="0" smtClean="0"/>
            <a:t>نشوء حركة الترجمة للكتب الاغريقية</a:t>
          </a:r>
          <a:endParaRPr lang="en-US" sz="2800" b="1" kern="1200" dirty="0"/>
        </a:p>
      </dsp:txBody>
      <dsp:txXfrm>
        <a:off x="1823632" y="2687839"/>
        <a:ext cx="6683655" cy="1221745"/>
      </dsp:txXfrm>
    </dsp:sp>
    <dsp:sp modelId="{2C1EA5F7-84CB-4A01-B5C8-0136A902F138}">
      <dsp:nvSpPr>
        <dsp:cNvPr id="0" name=""/>
        <dsp:cNvSpPr/>
      </dsp:nvSpPr>
      <dsp:spPr>
        <a:xfrm>
          <a:off x="122174" y="2810013"/>
          <a:ext cx="1701457" cy="977396"/>
        </a:xfrm>
        <a:prstGeom prst="roundRect">
          <a:avLst>
            <a:gd name="adj" fmla="val 1000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0B3C630-5A04-47B6-85DE-13122D83ED35}">
      <dsp:nvSpPr>
        <dsp:cNvPr id="0" name=""/>
        <dsp:cNvSpPr/>
      </dsp:nvSpPr>
      <dsp:spPr>
        <a:xfrm>
          <a:off x="0" y="4031758"/>
          <a:ext cx="8507288" cy="122174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r" defTabSz="1244600" rtl="1">
            <a:lnSpc>
              <a:spcPct val="90000"/>
            </a:lnSpc>
            <a:spcBef>
              <a:spcPct val="0"/>
            </a:spcBef>
            <a:spcAft>
              <a:spcPct val="35000"/>
            </a:spcAft>
          </a:pPr>
          <a:r>
            <a:rPr lang="ar-SA" sz="2800" b="1" kern="1200" dirty="0" smtClean="0"/>
            <a:t>3-</a:t>
          </a:r>
          <a:r>
            <a:rPr lang="ar-OM" sz="2800" b="1" kern="1200" dirty="0" smtClean="0"/>
            <a:t>الاستقرار الاقتصادي والوفرة المالية والسعي لطلب العلم</a:t>
          </a:r>
          <a:endParaRPr lang="en-US" sz="2800" b="1" kern="1200" dirty="0"/>
        </a:p>
      </dsp:txBody>
      <dsp:txXfrm>
        <a:off x="1823632" y="4031758"/>
        <a:ext cx="6683655" cy="1221745"/>
      </dsp:txXfrm>
    </dsp:sp>
    <dsp:sp modelId="{928B8518-794E-4441-8E2D-57688712458A}">
      <dsp:nvSpPr>
        <dsp:cNvPr id="0" name=""/>
        <dsp:cNvSpPr/>
      </dsp:nvSpPr>
      <dsp:spPr>
        <a:xfrm>
          <a:off x="122174" y="4153933"/>
          <a:ext cx="1701457" cy="977396"/>
        </a:xfrm>
        <a:prstGeom prst="roundRect">
          <a:avLst>
            <a:gd name="adj" fmla="val 1000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3D2D98-BADD-49D8-A5D2-239A03E1EDC5}">
      <dsp:nvSpPr>
        <dsp:cNvPr id="0" name=""/>
        <dsp:cNvSpPr/>
      </dsp:nvSpPr>
      <dsp:spPr>
        <a:xfrm>
          <a:off x="0" y="3406931"/>
          <a:ext cx="8229600" cy="111823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7368" tIns="277368" rIns="277368" bIns="277368" numCol="1" spcCol="1270" anchor="ctr" anchorCtr="0">
          <a:noAutofit/>
        </a:bodyPr>
        <a:lstStyle/>
        <a:p>
          <a:pPr lvl="0" algn="ctr" defTabSz="1733550" rtl="1">
            <a:lnSpc>
              <a:spcPct val="90000"/>
            </a:lnSpc>
            <a:spcBef>
              <a:spcPct val="0"/>
            </a:spcBef>
            <a:spcAft>
              <a:spcPct val="35000"/>
            </a:spcAft>
          </a:pPr>
          <a:r>
            <a:rPr lang="ar-OM" sz="3900" b="1" u="sng" kern="1200" dirty="0" smtClean="0"/>
            <a:t>3- اجتهادات المربين المسلمين</a:t>
          </a:r>
          <a:endParaRPr lang="en-US" sz="3900" b="1" kern="1200" dirty="0"/>
        </a:p>
      </dsp:txBody>
      <dsp:txXfrm>
        <a:off x="0" y="3406931"/>
        <a:ext cx="8229600" cy="1118231"/>
      </dsp:txXfrm>
    </dsp:sp>
    <dsp:sp modelId="{6B9DBF14-4A1A-40D7-96C4-27D43225B54F}">
      <dsp:nvSpPr>
        <dsp:cNvPr id="0" name=""/>
        <dsp:cNvSpPr/>
      </dsp:nvSpPr>
      <dsp:spPr>
        <a:xfrm rot="10800000">
          <a:off x="0" y="1703865"/>
          <a:ext cx="8229600" cy="1719839"/>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7368" tIns="277368" rIns="277368" bIns="277368" numCol="1" spcCol="1270" anchor="ctr" anchorCtr="0">
          <a:noAutofit/>
        </a:bodyPr>
        <a:lstStyle/>
        <a:p>
          <a:pPr lvl="0" algn="ctr" defTabSz="1733550" rtl="1">
            <a:lnSpc>
              <a:spcPct val="90000"/>
            </a:lnSpc>
            <a:spcBef>
              <a:spcPct val="0"/>
            </a:spcBef>
            <a:spcAft>
              <a:spcPct val="35000"/>
            </a:spcAft>
          </a:pPr>
          <a:r>
            <a:rPr lang="ar-OM" sz="3900" b="1" u="sng" kern="1200" dirty="0" smtClean="0"/>
            <a:t>2- السنة النبوية</a:t>
          </a:r>
          <a:endParaRPr lang="en-US" sz="3900" b="1" kern="1200" dirty="0"/>
        </a:p>
      </dsp:txBody>
      <dsp:txXfrm rot="10800000">
        <a:off x="0" y="1703865"/>
        <a:ext cx="8229600" cy="1117500"/>
      </dsp:txXfrm>
    </dsp:sp>
    <dsp:sp modelId="{A31B4C40-6B7B-4A28-866A-FA56B75FF28D}">
      <dsp:nvSpPr>
        <dsp:cNvPr id="0" name=""/>
        <dsp:cNvSpPr/>
      </dsp:nvSpPr>
      <dsp:spPr>
        <a:xfrm rot="10800000">
          <a:off x="0" y="799"/>
          <a:ext cx="8229600" cy="1719839"/>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rtl="1">
            <a:lnSpc>
              <a:spcPct val="90000"/>
            </a:lnSpc>
            <a:spcBef>
              <a:spcPct val="0"/>
            </a:spcBef>
            <a:spcAft>
              <a:spcPct val="35000"/>
            </a:spcAft>
          </a:pPr>
          <a:r>
            <a:rPr lang="ar-OM" sz="2400" b="1" u="sng" kern="1200" dirty="0" smtClean="0"/>
            <a:t>1- القران الكريم:</a:t>
          </a:r>
          <a:endParaRPr lang="en-US" sz="2400" b="1" kern="1200" dirty="0"/>
        </a:p>
      </dsp:txBody>
      <dsp:txXfrm rot="-10800000">
        <a:off x="0" y="799"/>
        <a:ext cx="8229600" cy="603663"/>
      </dsp:txXfrm>
    </dsp:sp>
    <dsp:sp modelId="{05F7A64B-D595-4436-8827-D5DCA08C0A3B}">
      <dsp:nvSpPr>
        <dsp:cNvPr id="0" name=""/>
        <dsp:cNvSpPr/>
      </dsp:nvSpPr>
      <dsp:spPr>
        <a:xfrm>
          <a:off x="4018" y="604463"/>
          <a:ext cx="1370260" cy="514231"/>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21590" rIns="120904" bIns="21590" numCol="1" spcCol="1270" anchor="ctr" anchorCtr="0">
          <a:noAutofit/>
        </a:bodyPr>
        <a:lstStyle/>
        <a:p>
          <a:pPr lvl="0" algn="ctr" defTabSz="755650" rtl="1">
            <a:lnSpc>
              <a:spcPct val="90000"/>
            </a:lnSpc>
            <a:spcBef>
              <a:spcPct val="0"/>
            </a:spcBef>
            <a:spcAft>
              <a:spcPct val="35000"/>
            </a:spcAft>
          </a:pPr>
          <a:r>
            <a:rPr lang="ar-OM" sz="1700" b="1" kern="1200" dirty="0" smtClean="0"/>
            <a:t>العناية بالتربية العقلية</a:t>
          </a:r>
          <a:endParaRPr lang="en-US" sz="1700" b="1" kern="1200" dirty="0"/>
        </a:p>
      </dsp:txBody>
      <dsp:txXfrm>
        <a:off x="4018" y="604463"/>
        <a:ext cx="1370260" cy="514231"/>
      </dsp:txXfrm>
    </dsp:sp>
    <dsp:sp modelId="{A3E7E01C-A0E2-4BF9-82CD-7D69671C76AA}">
      <dsp:nvSpPr>
        <dsp:cNvPr id="0" name=""/>
        <dsp:cNvSpPr/>
      </dsp:nvSpPr>
      <dsp:spPr>
        <a:xfrm>
          <a:off x="1374278" y="604463"/>
          <a:ext cx="1370260" cy="514231"/>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21590" rIns="120904" bIns="21590" numCol="1" spcCol="1270" anchor="ctr" anchorCtr="0">
          <a:noAutofit/>
        </a:bodyPr>
        <a:lstStyle/>
        <a:p>
          <a:pPr lvl="0" algn="ctr" defTabSz="755650" rtl="1">
            <a:lnSpc>
              <a:spcPct val="90000"/>
            </a:lnSpc>
            <a:spcBef>
              <a:spcPct val="0"/>
            </a:spcBef>
            <a:spcAft>
              <a:spcPct val="35000"/>
            </a:spcAft>
          </a:pPr>
          <a:r>
            <a:rPr lang="ar-OM" sz="1700" b="1" kern="1200" dirty="0" smtClean="0"/>
            <a:t>التأكيد على التعليم والتعلم</a:t>
          </a:r>
          <a:endParaRPr lang="en-US" sz="1700" b="1" kern="1200" dirty="0"/>
        </a:p>
      </dsp:txBody>
      <dsp:txXfrm>
        <a:off x="1374278" y="604463"/>
        <a:ext cx="1370260" cy="514231"/>
      </dsp:txXfrm>
    </dsp:sp>
    <dsp:sp modelId="{0AFF2D69-33E7-4FA7-8900-C85DEBA51CB1}">
      <dsp:nvSpPr>
        <dsp:cNvPr id="0" name=""/>
        <dsp:cNvSpPr/>
      </dsp:nvSpPr>
      <dsp:spPr>
        <a:xfrm>
          <a:off x="2744539" y="604463"/>
          <a:ext cx="1370260" cy="514231"/>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21590" rIns="120904" bIns="21590" numCol="1" spcCol="1270" anchor="ctr" anchorCtr="0">
          <a:noAutofit/>
        </a:bodyPr>
        <a:lstStyle/>
        <a:p>
          <a:pPr lvl="0" algn="ctr" defTabSz="755650" rtl="1">
            <a:lnSpc>
              <a:spcPct val="90000"/>
            </a:lnSpc>
            <a:spcBef>
              <a:spcPct val="0"/>
            </a:spcBef>
            <a:spcAft>
              <a:spcPct val="35000"/>
            </a:spcAft>
          </a:pPr>
          <a:r>
            <a:rPr lang="ar-OM" sz="1700" b="1" kern="1200" dirty="0" smtClean="0"/>
            <a:t>العناية بالتربية الخلقية</a:t>
          </a:r>
          <a:endParaRPr lang="en-US" sz="1700" b="1" kern="1200" dirty="0"/>
        </a:p>
      </dsp:txBody>
      <dsp:txXfrm>
        <a:off x="2744539" y="604463"/>
        <a:ext cx="1370260" cy="514231"/>
      </dsp:txXfrm>
    </dsp:sp>
    <dsp:sp modelId="{698658D6-F6F4-439F-8CAE-D72B3459D4C6}">
      <dsp:nvSpPr>
        <dsp:cNvPr id="0" name=""/>
        <dsp:cNvSpPr/>
      </dsp:nvSpPr>
      <dsp:spPr>
        <a:xfrm>
          <a:off x="4114800" y="604463"/>
          <a:ext cx="1370260" cy="514231"/>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21590" rIns="120904" bIns="21590" numCol="1" spcCol="1270" anchor="ctr" anchorCtr="0">
          <a:noAutofit/>
        </a:bodyPr>
        <a:lstStyle/>
        <a:p>
          <a:pPr lvl="0" algn="ctr" defTabSz="755650" rtl="1">
            <a:lnSpc>
              <a:spcPct val="90000"/>
            </a:lnSpc>
            <a:spcBef>
              <a:spcPct val="0"/>
            </a:spcBef>
            <a:spcAft>
              <a:spcPct val="35000"/>
            </a:spcAft>
          </a:pPr>
          <a:r>
            <a:rPr lang="ar-OM" sz="1700" b="1" kern="1200" dirty="0" smtClean="0"/>
            <a:t>العناية بالتربية الجسمية</a:t>
          </a:r>
          <a:endParaRPr lang="en-US" sz="1700" b="1" kern="1200" dirty="0"/>
        </a:p>
      </dsp:txBody>
      <dsp:txXfrm>
        <a:off x="4114800" y="604463"/>
        <a:ext cx="1370260" cy="514231"/>
      </dsp:txXfrm>
    </dsp:sp>
    <dsp:sp modelId="{F716476C-0C88-461D-BB50-C22C8C975FF7}">
      <dsp:nvSpPr>
        <dsp:cNvPr id="0" name=""/>
        <dsp:cNvSpPr/>
      </dsp:nvSpPr>
      <dsp:spPr>
        <a:xfrm>
          <a:off x="5485060" y="604463"/>
          <a:ext cx="1370260" cy="514231"/>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21590" rIns="120904" bIns="21590" numCol="1" spcCol="1270" anchor="ctr" anchorCtr="0">
          <a:noAutofit/>
        </a:bodyPr>
        <a:lstStyle/>
        <a:p>
          <a:pPr lvl="0" algn="ctr" defTabSz="755650" rtl="1">
            <a:lnSpc>
              <a:spcPct val="90000"/>
            </a:lnSpc>
            <a:spcBef>
              <a:spcPct val="0"/>
            </a:spcBef>
            <a:spcAft>
              <a:spcPct val="35000"/>
            </a:spcAft>
          </a:pPr>
          <a:r>
            <a:rPr lang="ar-OM" sz="1700" b="1" kern="1200" dirty="0" smtClean="0"/>
            <a:t>العناية بالتربية العملية </a:t>
          </a:r>
          <a:endParaRPr lang="en-US" sz="1700" b="1" kern="1200" dirty="0"/>
        </a:p>
      </dsp:txBody>
      <dsp:txXfrm>
        <a:off x="5485060" y="604463"/>
        <a:ext cx="1370260" cy="514231"/>
      </dsp:txXfrm>
    </dsp:sp>
    <dsp:sp modelId="{8221B4FD-8885-4B43-A0C0-4F55219AEBC1}">
      <dsp:nvSpPr>
        <dsp:cNvPr id="0" name=""/>
        <dsp:cNvSpPr/>
      </dsp:nvSpPr>
      <dsp:spPr>
        <a:xfrm>
          <a:off x="6855321" y="604463"/>
          <a:ext cx="1370260" cy="514231"/>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21590" rIns="120904" bIns="21590" numCol="1" spcCol="1270" anchor="ctr" anchorCtr="0">
          <a:noAutofit/>
        </a:bodyPr>
        <a:lstStyle/>
        <a:p>
          <a:pPr lvl="0" algn="ctr" defTabSz="755650" rtl="1">
            <a:lnSpc>
              <a:spcPct val="90000"/>
            </a:lnSpc>
            <a:spcBef>
              <a:spcPct val="0"/>
            </a:spcBef>
            <a:spcAft>
              <a:spcPct val="35000"/>
            </a:spcAft>
          </a:pPr>
          <a:r>
            <a:rPr lang="ar-OM" sz="1700" b="1" kern="1200" dirty="0" smtClean="0"/>
            <a:t>العناية بالتربية الاجتماعية</a:t>
          </a:r>
          <a:endParaRPr lang="en-US" sz="1700" b="1" kern="1200" dirty="0"/>
        </a:p>
      </dsp:txBody>
      <dsp:txXfrm>
        <a:off x="6855321" y="604463"/>
        <a:ext cx="1370260" cy="514231"/>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A89B61-A73F-42F4-9BEA-686AD57369B2}">
      <dsp:nvSpPr>
        <dsp:cNvPr id="0" name=""/>
        <dsp:cNvSpPr/>
      </dsp:nvSpPr>
      <dsp:spPr>
        <a:xfrm rot="5400000">
          <a:off x="4842549" y="-1358911"/>
          <a:ext cx="2360399" cy="5668469"/>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r" defTabSz="711200" rtl="1">
            <a:lnSpc>
              <a:spcPct val="90000"/>
            </a:lnSpc>
            <a:spcBef>
              <a:spcPct val="0"/>
            </a:spcBef>
            <a:spcAft>
              <a:spcPct val="15000"/>
            </a:spcAft>
            <a:buChar char="••"/>
          </a:pPr>
          <a:r>
            <a:rPr lang="ar-SA" sz="1600" b="1" kern="1200" dirty="0" smtClean="0"/>
            <a:t>- قال تعالى:{ إنا نحن نزلنا الذكر وإنا له لحافظون }</a:t>
          </a:r>
          <a:endParaRPr lang="en-US" sz="1600" kern="1200" dirty="0"/>
        </a:p>
        <a:p>
          <a:pPr marL="171450" lvl="1" indent="-171450" algn="r" defTabSz="711200" rtl="1">
            <a:lnSpc>
              <a:spcPct val="90000"/>
            </a:lnSpc>
            <a:spcBef>
              <a:spcPct val="0"/>
            </a:spcBef>
            <a:spcAft>
              <a:spcPct val="15000"/>
            </a:spcAft>
            <a:buChar char="••"/>
          </a:pPr>
          <a:r>
            <a:rPr lang="ar-SA" sz="1600" b="1" kern="1200" dirty="0" smtClean="0"/>
            <a:t>-  قال صلى الله عليه وسلم:{ تركت فيكم شيئين لن تضلوا بعدهما:  كتاب الله وسنتي }</a:t>
          </a:r>
          <a:endParaRPr lang="en-US" sz="1600" kern="1200" dirty="0"/>
        </a:p>
        <a:p>
          <a:pPr marL="171450" lvl="1" indent="-171450" algn="r" defTabSz="711200" rtl="1">
            <a:lnSpc>
              <a:spcPct val="90000"/>
            </a:lnSpc>
            <a:spcBef>
              <a:spcPct val="0"/>
            </a:spcBef>
            <a:spcAft>
              <a:spcPct val="15000"/>
            </a:spcAft>
            <a:buChar char="••"/>
          </a:pPr>
          <a:endParaRPr lang="en-US" sz="1600" kern="1200" dirty="0"/>
        </a:p>
        <a:p>
          <a:pPr marL="171450" lvl="1" indent="-171450" algn="r" defTabSz="711200" rtl="1">
            <a:lnSpc>
              <a:spcPct val="90000"/>
            </a:lnSpc>
            <a:spcBef>
              <a:spcPct val="0"/>
            </a:spcBef>
            <a:spcAft>
              <a:spcPct val="15000"/>
            </a:spcAft>
            <a:buChar char="••"/>
          </a:pPr>
          <a:r>
            <a:rPr lang="ar-SA" sz="1600" b="1" u="sng" kern="1200" dirty="0" smtClean="0"/>
            <a:t>القرآن</a:t>
          </a:r>
          <a:r>
            <a:rPr lang="ar-SA" sz="1600" b="1" kern="1200" dirty="0" smtClean="0"/>
            <a:t> هو: كلام الله تعالى المنزل على رسوله محمد صلى الله عليه وسلم المكتوب في المصاحف بداية بسورة الفاتحة ومنتهيا بسورة الناس</a:t>
          </a:r>
          <a:endParaRPr lang="en-US" sz="1600" kern="1200" dirty="0"/>
        </a:p>
        <a:p>
          <a:pPr marL="171450" lvl="1" indent="-171450" algn="r" defTabSz="711200" rtl="1">
            <a:lnSpc>
              <a:spcPct val="90000"/>
            </a:lnSpc>
            <a:spcBef>
              <a:spcPct val="0"/>
            </a:spcBef>
            <a:spcAft>
              <a:spcPct val="15000"/>
            </a:spcAft>
            <a:buChar char="••"/>
          </a:pPr>
          <a:r>
            <a:rPr lang="ar-SA" sz="1600" b="1" kern="1200" dirty="0" smtClean="0"/>
            <a:t>وقد تم حفظه في صدور الرجال وبالكتابة وسيبقى محفوظا إلى قيام الساعة    </a:t>
          </a:r>
          <a:endParaRPr lang="en-US" sz="1600" kern="1200" dirty="0"/>
        </a:p>
        <a:p>
          <a:pPr marL="57150" lvl="1" indent="-57150" algn="r" defTabSz="444500" rtl="1">
            <a:lnSpc>
              <a:spcPct val="90000"/>
            </a:lnSpc>
            <a:spcBef>
              <a:spcPct val="0"/>
            </a:spcBef>
            <a:spcAft>
              <a:spcPct val="15000"/>
            </a:spcAft>
            <a:buChar char="••"/>
          </a:pPr>
          <a:endParaRPr lang="en-US" sz="1000" kern="1200"/>
        </a:p>
      </dsp:txBody>
      <dsp:txXfrm rot="-5400000">
        <a:off x="3188515" y="410348"/>
        <a:ext cx="5553244" cy="2129949"/>
      </dsp:txXfrm>
    </dsp:sp>
    <dsp:sp modelId="{CA09C9BD-DF23-4EC9-8CAA-0859FBBD1DF1}">
      <dsp:nvSpPr>
        <dsp:cNvPr id="0" name=""/>
        <dsp:cNvSpPr/>
      </dsp:nvSpPr>
      <dsp:spPr>
        <a:xfrm>
          <a:off x="0" y="73"/>
          <a:ext cx="3188514" cy="295049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91440" rIns="182880" bIns="91440" numCol="1" spcCol="1270" anchor="ctr" anchorCtr="0">
          <a:noAutofit/>
        </a:bodyPr>
        <a:lstStyle/>
        <a:p>
          <a:pPr lvl="0" algn="ctr" defTabSz="2133600" rtl="1">
            <a:lnSpc>
              <a:spcPct val="90000"/>
            </a:lnSpc>
            <a:spcBef>
              <a:spcPct val="0"/>
            </a:spcBef>
            <a:spcAft>
              <a:spcPct val="35000"/>
            </a:spcAft>
          </a:pPr>
          <a:r>
            <a:rPr lang="ar-OM" sz="4800" b="1" kern="1200" dirty="0" smtClean="0"/>
            <a:t>القرآن الكريم</a:t>
          </a:r>
          <a:endParaRPr lang="en-US" sz="4800" kern="1200" dirty="0"/>
        </a:p>
      </dsp:txBody>
      <dsp:txXfrm>
        <a:off x="144031" y="144104"/>
        <a:ext cx="2900452" cy="2662437"/>
      </dsp:txXfrm>
    </dsp:sp>
    <dsp:sp modelId="{225F0B94-2630-4EC3-BAA4-FFC1B1051D09}">
      <dsp:nvSpPr>
        <dsp:cNvPr id="0" name=""/>
        <dsp:cNvSpPr/>
      </dsp:nvSpPr>
      <dsp:spPr>
        <a:xfrm rot="5400000">
          <a:off x="4842549" y="1739112"/>
          <a:ext cx="2360399" cy="5668469"/>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r" defTabSz="711200" rtl="1">
            <a:lnSpc>
              <a:spcPct val="90000"/>
            </a:lnSpc>
            <a:spcBef>
              <a:spcPct val="0"/>
            </a:spcBef>
            <a:spcAft>
              <a:spcPct val="15000"/>
            </a:spcAft>
            <a:buChar char="••"/>
          </a:pPr>
          <a:r>
            <a:rPr lang="ar-SA" sz="1600" b="1" u="sng" kern="1200" dirty="0" smtClean="0"/>
            <a:t>الحديث</a:t>
          </a:r>
          <a:r>
            <a:rPr lang="ar-SA" sz="1600" b="1" kern="1200" dirty="0" smtClean="0"/>
            <a:t>: هو كل ما ثبت عن النبي صلى الله عليه وسلم من قول أو فعل أو تقرير أو صفة خلقية أو خلقية.</a:t>
          </a:r>
          <a:r>
            <a:rPr lang="en-US" sz="1600" b="1" kern="1200" dirty="0" smtClean="0"/>
            <a:t> </a:t>
          </a:r>
          <a:endParaRPr lang="en-US" sz="1600" kern="1200" dirty="0"/>
        </a:p>
        <a:p>
          <a:pPr marL="171450" lvl="1" indent="-171450" algn="r" defTabSz="711200" rtl="1">
            <a:lnSpc>
              <a:spcPct val="90000"/>
            </a:lnSpc>
            <a:spcBef>
              <a:spcPct val="0"/>
            </a:spcBef>
            <a:spcAft>
              <a:spcPct val="15000"/>
            </a:spcAft>
            <a:buChar char="••"/>
          </a:pPr>
          <a:r>
            <a:rPr lang="ar-OM" sz="1600" b="1" kern="1200" dirty="0" smtClean="0"/>
            <a:t>- قال تعالى:{ وما آتاكم الرسول فخذوه وما نهاكم عنه فانتهوا }</a:t>
          </a:r>
          <a:endParaRPr lang="en-US" sz="1600" kern="1200" dirty="0"/>
        </a:p>
        <a:p>
          <a:pPr marL="171450" lvl="1" indent="-171450" algn="r" defTabSz="711200" rtl="1">
            <a:lnSpc>
              <a:spcPct val="90000"/>
            </a:lnSpc>
            <a:spcBef>
              <a:spcPct val="0"/>
            </a:spcBef>
            <a:spcAft>
              <a:spcPct val="15000"/>
            </a:spcAft>
            <a:buChar char="••"/>
          </a:pPr>
          <a:r>
            <a:rPr lang="ar-OM" sz="1600" b="1" kern="1200" dirty="0" smtClean="0"/>
            <a:t>-  قال صلى الله عليه وسلم:( فمن رغب عن سنتي فليس مني )</a:t>
          </a:r>
          <a:endParaRPr lang="en-US" sz="1600" kern="1200" dirty="0"/>
        </a:p>
        <a:p>
          <a:pPr marL="171450" lvl="1" indent="-171450" algn="r" defTabSz="711200" rtl="1">
            <a:lnSpc>
              <a:spcPct val="90000"/>
            </a:lnSpc>
            <a:spcBef>
              <a:spcPct val="0"/>
            </a:spcBef>
            <a:spcAft>
              <a:spcPct val="15000"/>
            </a:spcAft>
            <a:buChar char="••"/>
          </a:pPr>
          <a:endParaRPr lang="en-US" sz="1600" kern="1200" dirty="0"/>
        </a:p>
        <a:p>
          <a:pPr marL="171450" lvl="1" indent="-171450" algn="r" defTabSz="711200" rtl="1">
            <a:lnSpc>
              <a:spcPct val="90000"/>
            </a:lnSpc>
            <a:spcBef>
              <a:spcPct val="0"/>
            </a:spcBef>
            <a:spcAft>
              <a:spcPct val="15000"/>
            </a:spcAft>
            <a:buChar char="••"/>
          </a:pPr>
          <a:r>
            <a:rPr lang="ar-SA" sz="1600" b="1" kern="1200" dirty="0" smtClean="0"/>
            <a:t>وقد حوت كثير من آيات القرآن المجيد على وجوب الاعتماد على ما يصدر من الرسول صلى الله عليه وسلم، في شئون الاعتقاد والمعاملات، والتي </a:t>
          </a:r>
          <a:r>
            <a:rPr lang="ar-SA" sz="1600" b="1" u="sng" kern="1200" dirty="0" smtClean="0"/>
            <a:t>لابد أن تكون أهداف التربية من مجالاتها الأساسية</a:t>
          </a:r>
          <a:endParaRPr lang="en-US" sz="1600" u="sng" kern="1200" dirty="0"/>
        </a:p>
        <a:p>
          <a:pPr marL="171450" lvl="1" indent="-171450" algn="r" defTabSz="711200" rtl="1">
            <a:lnSpc>
              <a:spcPct val="90000"/>
            </a:lnSpc>
            <a:spcBef>
              <a:spcPct val="0"/>
            </a:spcBef>
            <a:spcAft>
              <a:spcPct val="15000"/>
            </a:spcAft>
            <a:buChar char="••"/>
          </a:pPr>
          <a:r>
            <a:rPr lang="ar-SA" sz="1600" b="1" kern="1200" dirty="0" smtClean="0"/>
            <a:t> يقول عز من قال: (من يطع الرسول فقد أطاع الله ومن تولى فما أرسلناك عليهم حفيظاً) [</a:t>
          </a:r>
          <a:r>
            <a:rPr lang="ar-SA" sz="1200" b="1" kern="1200" dirty="0" smtClean="0"/>
            <a:t>النساء:80]</a:t>
          </a:r>
          <a:endParaRPr lang="en-US" sz="1600" kern="1200" dirty="0"/>
        </a:p>
      </dsp:txBody>
      <dsp:txXfrm rot="-5400000">
        <a:off x="3188515" y="3508372"/>
        <a:ext cx="5553244" cy="2129949"/>
      </dsp:txXfrm>
    </dsp:sp>
    <dsp:sp modelId="{978187EC-B953-4FC1-B628-764F9208C91B}">
      <dsp:nvSpPr>
        <dsp:cNvPr id="0" name=""/>
        <dsp:cNvSpPr/>
      </dsp:nvSpPr>
      <dsp:spPr>
        <a:xfrm>
          <a:off x="0" y="3098097"/>
          <a:ext cx="3188514" cy="295049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102870" rIns="205740" bIns="102870" numCol="1" spcCol="1270" anchor="ctr" anchorCtr="0">
          <a:noAutofit/>
        </a:bodyPr>
        <a:lstStyle/>
        <a:p>
          <a:pPr lvl="0" algn="ctr" defTabSz="2400300" rtl="1">
            <a:lnSpc>
              <a:spcPct val="90000"/>
            </a:lnSpc>
            <a:spcBef>
              <a:spcPct val="0"/>
            </a:spcBef>
            <a:spcAft>
              <a:spcPct val="35000"/>
            </a:spcAft>
          </a:pPr>
          <a:r>
            <a:rPr lang="ar-SA" sz="5400" b="1" kern="1200" dirty="0" smtClean="0"/>
            <a:t>السنة النبوية</a:t>
          </a:r>
          <a:endParaRPr lang="en-US" sz="5400" kern="1200" dirty="0"/>
        </a:p>
      </dsp:txBody>
      <dsp:txXfrm>
        <a:off x="144031" y="3242128"/>
        <a:ext cx="2900452" cy="2662437"/>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1209FE-45F6-4AC2-80A3-64D2F1724F95}">
      <dsp:nvSpPr>
        <dsp:cNvPr id="0" name=""/>
        <dsp:cNvSpPr/>
      </dsp:nvSpPr>
      <dsp:spPr>
        <a:xfrm>
          <a:off x="4072600" y="151"/>
          <a:ext cx="891295" cy="89129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rtl="1">
            <a:lnSpc>
              <a:spcPct val="90000"/>
            </a:lnSpc>
            <a:spcBef>
              <a:spcPct val="0"/>
            </a:spcBef>
            <a:spcAft>
              <a:spcPct val="35000"/>
            </a:spcAft>
          </a:pPr>
          <a:r>
            <a:rPr lang="ar-OM" sz="2000" b="1" kern="1200" dirty="0" smtClean="0"/>
            <a:t>تربية شاملة</a:t>
          </a:r>
          <a:endParaRPr lang="en-US" sz="2000" b="1" kern="1200" dirty="0"/>
        </a:p>
      </dsp:txBody>
      <dsp:txXfrm>
        <a:off x="4203127" y="130678"/>
        <a:ext cx="630241" cy="630241"/>
      </dsp:txXfrm>
    </dsp:sp>
    <dsp:sp modelId="{44F2B587-592B-4CBF-A0B1-22C93683F91B}">
      <dsp:nvSpPr>
        <dsp:cNvPr id="0" name=""/>
        <dsp:cNvSpPr/>
      </dsp:nvSpPr>
      <dsp:spPr>
        <a:xfrm rot="981818">
          <a:off x="5035343" y="481985"/>
          <a:ext cx="236756" cy="30081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a:off x="5036782" y="532142"/>
        <a:ext cx="165729" cy="180488"/>
      </dsp:txXfrm>
    </dsp:sp>
    <dsp:sp modelId="{81CBEAD7-33E9-4C90-8572-9A8B4AF5CD1D}">
      <dsp:nvSpPr>
        <dsp:cNvPr id="0" name=""/>
        <dsp:cNvSpPr/>
      </dsp:nvSpPr>
      <dsp:spPr>
        <a:xfrm>
          <a:off x="5356407" y="377111"/>
          <a:ext cx="891295" cy="89129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rtl="1">
            <a:lnSpc>
              <a:spcPct val="90000"/>
            </a:lnSpc>
            <a:spcBef>
              <a:spcPct val="0"/>
            </a:spcBef>
            <a:spcAft>
              <a:spcPct val="35000"/>
            </a:spcAft>
          </a:pPr>
          <a:r>
            <a:rPr lang="ar-OM" sz="1800" b="1" kern="1200" dirty="0" smtClean="0"/>
            <a:t>تربية متوازنة</a:t>
          </a:r>
          <a:endParaRPr lang="en-US" sz="1800" b="1" kern="1200" dirty="0"/>
        </a:p>
      </dsp:txBody>
      <dsp:txXfrm>
        <a:off x="5486934" y="507638"/>
        <a:ext cx="630241" cy="630241"/>
      </dsp:txXfrm>
    </dsp:sp>
    <dsp:sp modelId="{614C815F-4748-4281-BA68-9C5955EE98DA}">
      <dsp:nvSpPr>
        <dsp:cNvPr id="0" name=""/>
        <dsp:cNvSpPr/>
      </dsp:nvSpPr>
      <dsp:spPr>
        <a:xfrm rot="2945455">
          <a:off x="6117392" y="1172887"/>
          <a:ext cx="236756" cy="30081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a:off x="6129649" y="1206210"/>
        <a:ext cx="165729" cy="180488"/>
      </dsp:txXfrm>
    </dsp:sp>
    <dsp:sp modelId="{BBD0B2E6-F273-441E-BD1D-BAEBBFD8F2AD}">
      <dsp:nvSpPr>
        <dsp:cNvPr id="0" name=""/>
        <dsp:cNvSpPr/>
      </dsp:nvSpPr>
      <dsp:spPr>
        <a:xfrm>
          <a:off x="6232615" y="1388308"/>
          <a:ext cx="891295" cy="89129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rtl="1">
            <a:lnSpc>
              <a:spcPct val="90000"/>
            </a:lnSpc>
            <a:spcBef>
              <a:spcPct val="0"/>
            </a:spcBef>
            <a:spcAft>
              <a:spcPct val="35000"/>
            </a:spcAft>
          </a:pPr>
          <a:r>
            <a:rPr lang="ar-OM" sz="1600" b="1" kern="1200" dirty="0" smtClean="0"/>
            <a:t>تربية سلوكية عملية</a:t>
          </a:r>
          <a:endParaRPr lang="en-US" sz="1600" b="1" kern="1200" dirty="0"/>
        </a:p>
      </dsp:txBody>
      <dsp:txXfrm>
        <a:off x="6363142" y="1518835"/>
        <a:ext cx="630241" cy="630241"/>
      </dsp:txXfrm>
    </dsp:sp>
    <dsp:sp modelId="{C6C10D59-2D5C-408C-A255-A423979EB6BD}">
      <dsp:nvSpPr>
        <dsp:cNvPr id="0" name=""/>
        <dsp:cNvSpPr/>
      </dsp:nvSpPr>
      <dsp:spPr>
        <a:xfrm rot="4909091">
          <a:off x="6654139" y="2339111"/>
          <a:ext cx="236756" cy="30081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a:off x="6684598" y="2364121"/>
        <a:ext cx="165729" cy="180488"/>
      </dsp:txXfrm>
    </dsp:sp>
    <dsp:sp modelId="{D3684A56-10CB-4389-BC6B-DC0C2E073F81}">
      <dsp:nvSpPr>
        <dsp:cNvPr id="0" name=""/>
        <dsp:cNvSpPr/>
      </dsp:nvSpPr>
      <dsp:spPr>
        <a:xfrm>
          <a:off x="6423033" y="2712695"/>
          <a:ext cx="891295" cy="89129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rtl="1">
            <a:lnSpc>
              <a:spcPct val="90000"/>
            </a:lnSpc>
            <a:spcBef>
              <a:spcPct val="0"/>
            </a:spcBef>
            <a:spcAft>
              <a:spcPct val="35000"/>
            </a:spcAft>
          </a:pPr>
          <a:r>
            <a:rPr lang="ar-OM" sz="1400" b="1" kern="1200" dirty="0" smtClean="0"/>
            <a:t>تربية فردية واجتماعية معا</a:t>
          </a:r>
          <a:endParaRPr lang="en-US" sz="1400" b="1" kern="1200" dirty="0"/>
        </a:p>
      </dsp:txBody>
      <dsp:txXfrm>
        <a:off x="6553560" y="2843222"/>
        <a:ext cx="630241" cy="630241"/>
      </dsp:txXfrm>
    </dsp:sp>
    <dsp:sp modelId="{FD8251A7-7271-4C29-BFA7-5D67FCC49DDD}">
      <dsp:nvSpPr>
        <dsp:cNvPr id="0" name=""/>
        <dsp:cNvSpPr/>
      </dsp:nvSpPr>
      <dsp:spPr>
        <a:xfrm rot="6872727">
          <a:off x="6475172" y="3610388"/>
          <a:ext cx="236756" cy="30081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rot="10800000">
        <a:off x="6525438" y="3638246"/>
        <a:ext cx="165729" cy="180488"/>
      </dsp:txXfrm>
    </dsp:sp>
    <dsp:sp modelId="{4CB3C8DE-4BAB-4007-9F83-EFF9B5FF33B7}">
      <dsp:nvSpPr>
        <dsp:cNvPr id="0" name=""/>
        <dsp:cNvSpPr/>
      </dsp:nvSpPr>
      <dsp:spPr>
        <a:xfrm>
          <a:off x="5867205" y="3929788"/>
          <a:ext cx="891295" cy="89129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rtl="1">
            <a:lnSpc>
              <a:spcPct val="90000"/>
            </a:lnSpc>
            <a:spcBef>
              <a:spcPct val="0"/>
            </a:spcBef>
            <a:spcAft>
              <a:spcPct val="35000"/>
            </a:spcAft>
          </a:pPr>
          <a:r>
            <a:rPr lang="ar-OM" sz="1600" b="1" kern="1200" dirty="0" smtClean="0"/>
            <a:t>تربية لضمير الانسان</a:t>
          </a:r>
          <a:endParaRPr lang="en-US" sz="1600" b="1" kern="1200" dirty="0"/>
        </a:p>
      </dsp:txBody>
      <dsp:txXfrm>
        <a:off x="5997732" y="4060315"/>
        <a:ext cx="630241" cy="630241"/>
      </dsp:txXfrm>
    </dsp:sp>
    <dsp:sp modelId="{E960E4AB-19F5-493D-83BD-96BF7D6A0EC1}">
      <dsp:nvSpPr>
        <dsp:cNvPr id="0" name=""/>
        <dsp:cNvSpPr/>
      </dsp:nvSpPr>
      <dsp:spPr>
        <a:xfrm rot="8836364">
          <a:off x="5637310" y="4583097"/>
          <a:ext cx="236756" cy="30081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rot="10800000">
        <a:off x="5702699" y="4624059"/>
        <a:ext cx="165729" cy="180488"/>
      </dsp:txXfrm>
    </dsp:sp>
    <dsp:sp modelId="{A5000258-05A3-480B-BF10-DBA6777A04FC}">
      <dsp:nvSpPr>
        <dsp:cNvPr id="0" name=""/>
        <dsp:cNvSpPr/>
      </dsp:nvSpPr>
      <dsp:spPr>
        <a:xfrm>
          <a:off x="4741603" y="4653169"/>
          <a:ext cx="891295" cy="89129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rtl="1">
            <a:lnSpc>
              <a:spcPct val="90000"/>
            </a:lnSpc>
            <a:spcBef>
              <a:spcPct val="0"/>
            </a:spcBef>
            <a:spcAft>
              <a:spcPct val="35000"/>
            </a:spcAft>
          </a:pPr>
          <a:r>
            <a:rPr lang="ar-OM" sz="1200" b="1" kern="1200" dirty="0" smtClean="0"/>
            <a:t>تربية لفطرة الانسان وإعلاء غرائزه</a:t>
          </a:r>
          <a:endParaRPr lang="en-US" sz="1200" b="1" kern="1200" dirty="0"/>
        </a:p>
      </dsp:txBody>
      <dsp:txXfrm>
        <a:off x="4872130" y="4783696"/>
        <a:ext cx="630241" cy="630241"/>
      </dsp:txXfrm>
    </dsp:sp>
    <dsp:sp modelId="{EE2F813C-6CEA-4219-BC89-BB1C47436B62}">
      <dsp:nvSpPr>
        <dsp:cNvPr id="0" name=""/>
        <dsp:cNvSpPr/>
      </dsp:nvSpPr>
      <dsp:spPr>
        <a:xfrm rot="10800000">
          <a:off x="4406570" y="4948410"/>
          <a:ext cx="236756" cy="30081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rot="10800000">
        <a:off x="4477597" y="5008572"/>
        <a:ext cx="165729" cy="180488"/>
      </dsp:txXfrm>
    </dsp:sp>
    <dsp:sp modelId="{A1131FAD-32C9-4530-A4BF-F09A725DE1BC}">
      <dsp:nvSpPr>
        <dsp:cNvPr id="0" name=""/>
        <dsp:cNvSpPr/>
      </dsp:nvSpPr>
      <dsp:spPr>
        <a:xfrm>
          <a:off x="3403597" y="4653169"/>
          <a:ext cx="891295" cy="89129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rtl="1">
            <a:lnSpc>
              <a:spcPct val="90000"/>
            </a:lnSpc>
            <a:spcBef>
              <a:spcPct val="0"/>
            </a:spcBef>
            <a:spcAft>
              <a:spcPct val="35000"/>
            </a:spcAft>
          </a:pPr>
          <a:r>
            <a:rPr lang="ar-OM" sz="1400" b="1" kern="1200" dirty="0" smtClean="0"/>
            <a:t>تربية موجه نحو الخير</a:t>
          </a:r>
          <a:endParaRPr lang="en-US" sz="1400" b="1" kern="1200" dirty="0"/>
        </a:p>
      </dsp:txBody>
      <dsp:txXfrm>
        <a:off x="3534124" y="4783696"/>
        <a:ext cx="630241" cy="630241"/>
      </dsp:txXfrm>
    </dsp:sp>
    <dsp:sp modelId="{FC0C4750-4DA1-4B8C-87A6-750D8902CA7A}">
      <dsp:nvSpPr>
        <dsp:cNvPr id="0" name=""/>
        <dsp:cNvSpPr/>
      </dsp:nvSpPr>
      <dsp:spPr>
        <a:xfrm rot="12763636">
          <a:off x="3173702" y="4590343"/>
          <a:ext cx="236756" cy="30081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rot="10800000">
        <a:off x="3239091" y="4669705"/>
        <a:ext cx="165729" cy="180488"/>
      </dsp:txXfrm>
    </dsp:sp>
    <dsp:sp modelId="{021F7BC4-69A8-456B-9C19-ED011DD9608A}">
      <dsp:nvSpPr>
        <dsp:cNvPr id="0" name=""/>
        <dsp:cNvSpPr/>
      </dsp:nvSpPr>
      <dsp:spPr>
        <a:xfrm>
          <a:off x="2277995" y="3929788"/>
          <a:ext cx="891295" cy="89129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rtl="1">
            <a:lnSpc>
              <a:spcPct val="90000"/>
            </a:lnSpc>
            <a:spcBef>
              <a:spcPct val="0"/>
            </a:spcBef>
            <a:spcAft>
              <a:spcPct val="35000"/>
            </a:spcAft>
          </a:pPr>
          <a:r>
            <a:rPr lang="ar-OM" sz="1800" b="1" kern="1200" dirty="0" smtClean="0"/>
            <a:t>تربية مستمرة</a:t>
          </a:r>
          <a:endParaRPr lang="en-US" sz="1800" b="1" kern="1200" dirty="0"/>
        </a:p>
      </dsp:txBody>
      <dsp:txXfrm>
        <a:off x="2408522" y="4060315"/>
        <a:ext cx="630241" cy="630241"/>
      </dsp:txXfrm>
    </dsp:sp>
    <dsp:sp modelId="{C54B7549-C130-4A1C-8DB1-9CAE1BCA154A}">
      <dsp:nvSpPr>
        <dsp:cNvPr id="0" name=""/>
        <dsp:cNvSpPr/>
      </dsp:nvSpPr>
      <dsp:spPr>
        <a:xfrm rot="14727273">
          <a:off x="2330134" y="3622578"/>
          <a:ext cx="236756" cy="30081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rot="10800000">
        <a:off x="2380400" y="3715044"/>
        <a:ext cx="165729" cy="180488"/>
      </dsp:txXfrm>
    </dsp:sp>
    <dsp:sp modelId="{68BEB07D-3802-49FA-BE51-C5B5687B0B86}">
      <dsp:nvSpPr>
        <dsp:cNvPr id="0" name=""/>
        <dsp:cNvSpPr/>
      </dsp:nvSpPr>
      <dsp:spPr>
        <a:xfrm>
          <a:off x="1722167" y="2712695"/>
          <a:ext cx="891295" cy="89129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rtl="1">
            <a:lnSpc>
              <a:spcPct val="90000"/>
            </a:lnSpc>
            <a:spcBef>
              <a:spcPct val="0"/>
            </a:spcBef>
            <a:spcAft>
              <a:spcPct val="35000"/>
            </a:spcAft>
          </a:pPr>
          <a:r>
            <a:rPr lang="ar-OM" sz="1800" b="1" kern="1200" dirty="0" smtClean="0"/>
            <a:t>تربية متدرجة</a:t>
          </a:r>
          <a:endParaRPr lang="en-US" sz="1800" b="1" kern="1200" dirty="0"/>
        </a:p>
      </dsp:txBody>
      <dsp:txXfrm>
        <a:off x="1852694" y="2843222"/>
        <a:ext cx="630241" cy="630241"/>
      </dsp:txXfrm>
    </dsp:sp>
    <dsp:sp modelId="{CA1DD0A1-14DB-4CC2-9BBC-3B2D34205288}">
      <dsp:nvSpPr>
        <dsp:cNvPr id="0" name=""/>
        <dsp:cNvSpPr/>
      </dsp:nvSpPr>
      <dsp:spPr>
        <a:xfrm rot="16690909">
          <a:off x="2143692" y="2352376"/>
          <a:ext cx="236756" cy="30081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a:off x="2174151" y="2447690"/>
        <a:ext cx="165729" cy="180488"/>
      </dsp:txXfrm>
    </dsp:sp>
    <dsp:sp modelId="{7D138CA6-6276-4C0A-8980-46E596AE81DF}">
      <dsp:nvSpPr>
        <dsp:cNvPr id="0" name=""/>
        <dsp:cNvSpPr/>
      </dsp:nvSpPr>
      <dsp:spPr>
        <a:xfrm>
          <a:off x="1912585" y="1388308"/>
          <a:ext cx="891295" cy="89129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rtl="1">
            <a:lnSpc>
              <a:spcPct val="90000"/>
            </a:lnSpc>
            <a:spcBef>
              <a:spcPct val="0"/>
            </a:spcBef>
            <a:spcAft>
              <a:spcPct val="35000"/>
            </a:spcAft>
          </a:pPr>
          <a:r>
            <a:rPr lang="ar-OM" sz="1600" b="1" kern="1200" dirty="0" smtClean="0"/>
            <a:t>تربية محافظة متجددة</a:t>
          </a:r>
          <a:endParaRPr lang="en-US" sz="1600" b="1" kern="1200" dirty="0"/>
        </a:p>
      </dsp:txBody>
      <dsp:txXfrm>
        <a:off x="2043112" y="1518835"/>
        <a:ext cx="630241" cy="630241"/>
      </dsp:txXfrm>
    </dsp:sp>
    <dsp:sp modelId="{495BBC7D-6B2F-407B-9603-5FA87C8D0CBC}">
      <dsp:nvSpPr>
        <dsp:cNvPr id="0" name=""/>
        <dsp:cNvSpPr/>
      </dsp:nvSpPr>
      <dsp:spPr>
        <a:xfrm rot="18654545">
          <a:off x="2673570" y="1183015"/>
          <a:ext cx="236756" cy="30081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a:off x="2685827" y="1270016"/>
        <a:ext cx="165729" cy="180488"/>
      </dsp:txXfrm>
    </dsp:sp>
    <dsp:sp modelId="{19058984-779A-4CAF-B17F-1FD6CAC5236D}">
      <dsp:nvSpPr>
        <dsp:cNvPr id="0" name=""/>
        <dsp:cNvSpPr/>
      </dsp:nvSpPr>
      <dsp:spPr>
        <a:xfrm>
          <a:off x="2788793" y="377111"/>
          <a:ext cx="891295" cy="89129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rtl="1">
            <a:lnSpc>
              <a:spcPct val="90000"/>
            </a:lnSpc>
            <a:spcBef>
              <a:spcPct val="0"/>
            </a:spcBef>
            <a:spcAft>
              <a:spcPct val="35000"/>
            </a:spcAft>
          </a:pPr>
          <a:r>
            <a:rPr lang="ar-OM" sz="2000" b="1" kern="1200" dirty="0" smtClean="0"/>
            <a:t>تربية عالمية</a:t>
          </a:r>
          <a:endParaRPr lang="en-US" sz="2000" b="1" kern="1200" dirty="0"/>
        </a:p>
      </dsp:txBody>
      <dsp:txXfrm>
        <a:off x="2919320" y="507638"/>
        <a:ext cx="630241" cy="630241"/>
      </dsp:txXfrm>
    </dsp:sp>
    <dsp:sp modelId="{03A018AC-7092-45A8-8384-45E4B6EC3BE5}">
      <dsp:nvSpPr>
        <dsp:cNvPr id="0" name=""/>
        <dsp:cNvSpPr/>
      </dsp:nvSpPr>
      <dsp:spPr>
        <a:xfrm rot="20618182">
          <a:off x="3751536" y="485760"/>
          <a:ext cx="236756" cy="30081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a:off x="3752975" y="555927"/>
        <a:ext cx="165729" cy="180488"/>
      </dsp:txXfrm>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16F5AC-3AB0-44D1-9197-E538D2EE71D1}" type="datetimeFigureOut">
              <a:rPr lang="en-US" smtClean="0"/>
              <a:t>12/15/2022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9B61C9-79C9-4782-B8D5-ADF68AE74913}" type="slidenum">
              <a:rPr lang="en-US" smtClean="0"/>
              <a:t>‹#›</a:t>
            </a:fld>
            <a:endParaRPr lang="en-US"/>
          </a:p>
        </p:txBody>
      </p:sp>
    </p:spTree>
    <p:extLst>
      <p:ext uri="{BB962C8B-B14F-4D97-AF65-F5344CB8AC3E}">
        <p14:creationId xmlns:p14="http://schemas.microsoft.com/office/powerpoint/2010/main" val="3746581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solidFill>
                <a:srgbClr val="DA937E"/>
              </a:solidFill>
            </a:endParaRPr>
          </a:p>
        </p:txBody>
      </p:sp>
      <p:sp>
        <p:nvSpPr>
          <p:cNvPr id="4" name="Slide Number Placeholder 3"/>
          <p:cNvSpPr>
            <a:spLocks noGrp="1"/>
          </p:cNvSpPr>
          <p:nvPr>
            <p:ph type="sldNum" sz="quarter" idx="10"/>
          </p:nvPr>
        </p:nvSpPr>
        <p:spPr/>
        <p:txBody>
          <a:bodyPr/>
          <a:lstStyle/>
          <a:p>
            <a:pPr marL="0" marR="0" lvl="0" indent="0" algn="r" defTabSz="1828679" rtl="1" eaLnBrk="1" fontAlgn="auto" latinLnBrk="0" hangingPunct="1">
              <a:lnSpc>
                <a:spcPct val="100000"/>
              </a:lnSpc>
              <a:spcBef>
                <a:spcPts val="0"/>
              </a:spcBef>
              <a:spcAft>
                <a:spcPts val="0"/>
              </a:spcAft>
              <a:buClrTx/>
              <a:buSzTx/>
              <a:buFontTx/>
              <a:buNone/>
              <a:tabLst/>
              <a:defRPr/>
            </a:pPr>
            <a:fld id="{505DF56D-B523-F840-AD0F-AF81F6B5DF3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828679" rtl="1"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41054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Picture Placeholder 2"/>
          <p:cNvSpPr>
            <a:spLocks noGrp="1"/>
          </p:cNvSpPr>
          <p:nvPr>
            <p:ph type="pic" sz="quarter" idx="24"/>
          </p:nvPr>
        </p:nvSpPr>
        <p:spPr>
          <a:xfrm>
            <a:off x="0" y="332656"/>
            <a:ext cx="3359532" cy="6156684"/>
          </a:xfrm>
          <a:solidFill>
            <a:schemeClr val="bg1">
              <a:lumMod val="95000"/>
            </a:schemeClr>
          </a:solidFill>
        </p:spPr>
        <p:txBody>
          <a:bodyPr>
            <a:normAutofit/>
          </a:bodyPr>
          <a:lstStyle>
            <a:lvl1pPr>
              <a:defRPr sz="1051"/>
            </a:lvl1pPr>
          </a:lstStyle>
          <a:p>
            <a:endParaRPr lang="en-US"/>
          </a:p>
        </p:txBody>
      </p:sp>
    </p:spTree>
    <p:extLst>
      <p:ext uri="{BB962C8B-B14F-4D97-AF65-F5344CB8AC3E}">
        <p14:creationId xmlns:p14="http://schemas.microsoft.com/office/powerpoint/2010/main" val="27869990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Picture Placeholder 2"/>
          <p:cNvSpPr>
            <a:spLocks noGrp="1"/>
          </p:cNvSpPr>
          <p:nvPr>
            <p:ph type="pic" sz="quarter" idx="16"/>
          </p:nvPr>
        </p:nvSpPr>
        <p:spPr>
          <a:xfrm>
            <a:off x="0" y="368660"/>
            <a:ext cx="2284815" cy="2895600"/>
          </a:xfrm>
          <a:solidFill>
            <a:schemeClr val="bg1">
              <a:lumMod val="95000"/>
            </a:schemeClr>
          </a:solidFill>
        </p:spPr>
        <p:txBody>
          <a:bodyPr>
            <a:normAutofit/>
          </a:bodyPr>
          <a:lstStyle>
            <a:lvl1pPr>
              <a:defRPr sz="1051"/>
            </a:lvl1pPr>
          </a:lstStyle>
          <a:p>
            <a:endParaRPr lang="en-US"/>
          </a:p>
        </p:txBody>
      </p:sp>
      <p:sp>
        <p:nvSpPr>
          <p:cNvPr id="8" name="Picture Placeholder 2"/>
          <p:cNvSpPr>
            <a:spLocks noGrp="1"/>
          </p:cNvSpPr>
          <p:nvPr>
            <p:ph type="pic" sz="quarter" idx="17"/>
          </p:nvPr>
        </p:nvSpPr>
        <p:spPr>
          <a:xfrm>
            <a:off x="2284815" y="368660"/>
            <a:ext cx="2284815" cy="2895600"/>
          </a:xfrm>
          <a:solidFill>
            <a:schemeClr val="bg1">
              <a:lumMod val="95000"/>
            </a:schemeClr>
          </a:solidFill>
        </p:spPr>
        <p:txBody>
          <a:bodyPr>
            <a:normAutofit/>
          </a:bodyPr>
          <a:lstStyle>
            <a:lvl1pPr>
              <a:defRPr sz="1051"/>
            </a:lvl1pPr>
          </a:lstStyle>
          <a:p>
            <a:endParaRPr lang="en-US"/>
          </a:p>
        </p:txBody>
      </p:sp>
      <p:sp>
        <p:nvSpPr>
          <p:cNvPr id="9" name="Picture Placeholder 2"/>
          <p:cNvSpPr>
            <a:spLocks noGrp="1"/>
          </p:cNvSpPr>
          <p:nvPr>
            <p:ph type="pic" sz="quarter" idx="18"/>
          </p:nvPr>
        </p:nvSpPr>
        <p:spPr>
          <a:xfrm>
            <a:off x="4572000" y="368660"/>
            <a:ext cx="2284815" cy="2895600"/>
          </a:xfrm>
          <a:solidFill>
            <a:schemeClr val="bg1">
              <a:lumMod val="95000"/>
            </a:schemeClr>
          </a:solidFill>
        </p:spPr>
        <p:txBody>
          <a:bodyPr>
            <a:normAutofit/>
          </a:bodyPr>
          <a:lstStyle>
            <a:lvl1pPr>
              <a:defRPr sz="1051"/>
            </a:lvl1pPr>
          </a:lstStyle>
          <a:p>
            <a:endParaRPr lang="en-US"/>
          </a:p>
        </p:txBody>
      </p:sp>
      <p:sp>
        <p:nvSpPr>
          <p:cNvPr id="10" name="Picture Placeholder 2"/>
          <p:cNvSpPr>
            <a:spLocks noGrp="1"/>
          </p:cNvSpPr>
          <p:nvPr>
            <p:ph type="pic" sz="quarter" idx="19"/>
          </p:nvPr>
        </p:nvSpPr>
        <p:spPr>
          <a:xfrm>
            <a:off x="6856815" y="368660"/>
            <a:ext cx="2284815" cy="2895600"/>
          </a:xfrm>
          <a:solidFill>
            <a:schemeClr val="bg1">
              <a:lumMod val="95000"/>
            </a:schemeClr>
          </a:solidFill>
        </p:spPr>
        <p:txBody>
          <a:bodyPr>
            <a:normAutofit/>
          </a:bodyPr>
          <a:lstStyle>
            <a:lvl1pPr>
              <a:defRPr sz="1051"/>
            </a:lvl1pPr>
          </a:lstStyle>
          <a:p>
            <a:endParaRPr lang="en-US"/>
          </a:p>
        </p:txBody>
      </p:sp>
    </p:spTree>
    <p:extLst>
      <p:ext uri="{BB962C8B-B14F-4D97-AF65-F5344CB8AC3E}">
        <p14:creationId xmlns:p14="http://schemas.microsoft.com/office/powerpoint/2010/main" val="3386435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Picture Placeholder 2"/>
          <p:cNvSpPr>
            <a:spLocks noGrp="1"/>
          </p:cNvSpPr>
          <p:nvPr>
            <p:ph type="pic" sz="quarter" idx="19"/>
          </p:nvPr>
        </p:nvSpPr>
        <p:spPr>
          <a:xfrm>
            <a:off x="-13750" y="368660"/>
            <a:ext cx="3052583" cy="6120680"/>
          </a:xfrm>
          <a:solidFill>
            <a:schemeClr val="bg1">
              <a:lumMod val="95000"/>
            </a:schemeClr>
          </a:solidFill>
        </p:spPr>
        <p:txBody>
          <a:bodyPr>
            <a:normAutofit/>
          </a:bodyPr>
          <a:lstStyle>
            <a:lvl1pPr>
              <a:defRPr sz="1051"/>
            </a:lvl1pPr>
          </a:lstStyle>
          <a:p>
            <a:endParaRPr lang="en-US"/>
          </a:p>
        </p:txBody>
      </p:sp>
      <p:sp>
        <p:nvSpPr>
          <p:cNvPr id="8" name="Picture Placeholder 2"/>
          <p:cNvSpPr>
            <a:spLocks noGrp="1"/>
          </p:cNvSpPr>
          <p:nvPr>
            <p:ph type="pic" sz="quarter" idx="20"/>
          </p:nvPr>
        </p:nvSpPr>
        <p:spPr>
          <a:xfrm>
            <a:off x="3052584" y="368660"/>
            <a:ext cx="3038833" cy="6120680"/>
          </a:xfrm>
          <a:solidFill>
            <a:schemeClr val="bg1">
              <a:lumMod val="95000"/>
            </a:schemeClr>
          </a:solidFill>
        </p:spPr>
        <p:txBody>
          <a:bodyPr>
            <a:normAutofit/>
          </a:bodyPr>
          <a:lstStyle>
            <a:lvl1pPr>
              <a:defRPr sz="1051"/>
            </a:lvl1pPr>
          </a:lstStyle>
          <a:p>
            <a:endParaRPr lang="en-US"/>
          </a:p>
        </p:txBody>
      </p:sp>
      <p:sp>
        <p:nvSpPr>
          <p:cNvPr id="9" name="Picture Placeholder 2"/>
          <p:cNvSpPr>
            <a:spLocks noGrp="1"/>
          </p:cNvSpPr>
          <p:nvPr>
            <p:ph type="pic" sz="quarter" idx="21"/>
          </p:nvPr>
        </p:nvSpPr>
        <p:spPr>
          <a:xfrm>
            <a:off x="6105167" y="368660"/>
            <a:ext cx="3038833" cy="6120680"/>
          </a:xfrm>
          <a:solidFill>
            <a:schemeClr val="bg1">
              <a:lumMod val="95000"/>
            </a:schemeClr>
          </a:solidFill>
        </p:spPr>
        <p:txBody>
          <a:bodyPr>
            <a:normAutofit/>
          </a:bodyPr>
          <a:lstStyle>
            <a:lvl1pPr>
              <a:defRPr sz="1051"/>
            </a:lvl1pPr>
          </a:lstStyle>
          <a:p>
            <a:endParaRPr lang="en-US"/>
          </a:p>
        </p:txBody>
      </p:sp>
    </p:spTree>
    <p:extLst>
      <p:ext uri="{BB962C8B-B14F-4D97-AF65-F5344CB8AC3E}">
        <p14:creationId xmlns:p14="http://schemas.microsoft.com/office/powerpoint/2010/main" val="30952506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Picture Placeholder 1"/>
          <p:cNvSpPr>
            <a:spLocks noGrp="1"/>
          </p:cNvSpPr>
          <p:nvPr>
            <p:ph type="pic" sz="quarter" idx="26"/>
          </p:nvPr>
        </p:nvSpPr>
        <p:spPr>
          <a:xfrm>
            <a:off x="0" y="4221088"/>
            <a:ext cx="9144000" cy="2228850"/>
          </a:xfrm>
        </p:spPr>
      </p:sp>
    </p:spTree>
    <p:extLst>
      <p:ext uri="{BB962C8B-B14F-4D97-AF65-F5344CB8AC3E}">
        <p14:creationId xmlns:p14="http://schemas.microsoft.com/office/powerpoint/2010/main" val="9043828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Picture Placeholder 2"/>
          <p:cNvSpPr>
            <a:spLocks noGrp="1"/>
          </p:cNvSpPr>
          <p:nvPr>
            <p:ph type="pic" sz="quarter" idx="16"/>
          </p:nvPr>
        </p:nvSpPr>
        <p:spPr>
          <a:xfrm>
            <a:off x="0" y="3573016"/>
            <a:ext cx="2284815" cy="2895600"/>
          </a:xfrm>
          <a:solidFill>
            <a:schemeClr val="bg1">
              <a:lumMod val="95000"/>
            </a:schemeClr>
          </a:solidFill>
        </p:spPr>
        <p:txBody>
          <a:bodyPr>
            <a:normAutofit/>
          </a:bodyPr>
          <a:lstStyle>
            <a:lvl1pPr>
              <a:defRPr sz="1051"/>
            </a:lvl1pPr>
          </a:lstStyle>
          <a:p>
            <a:endParaRPr lang="en-US"/>
          </a:p>
        </p:txBody>
      </p:sp>
      <p:sp>
        <p:nvSpPr>
          <p:cNvPr id="11" name="Picture Placeholder 2"/>
          <p:cNvSpPr>
            <a:spLocks noGrp="1"/>
          </p:cNvSpPr>
          <p:nvPr>
            <p:ph type="pic" sz="quarter" idx="17"/>
          </p:nvPr>
        </p:nvSpPr>
        <p:spPr>
          <a:xfrm>
            <a:off x="2284815" y="3573016"/>
            <a:ext cx="2284815" cy="2895600"/>
          </a:xfrm>
          <a:solidFill>
            <a:schemeClr val="bg1">
              <a:lumMod val="95000"/>
            </a:schemeClr>
          </a:solidFill>
        </p:spPr>
        <p:txBody>
          <a:bodyPr>
            <a:normAutofit/>
          </a:bodyPr>
          <a:lstStyle>
            <a:lvl1pPr>
              <a:defRPr sz="1051"/>
            </a:lvl1pPr>
          </a:lstStyle>
          <a:p>
            <a:endParaRPr lang="en-US"/>
          </a:p>
        </p:txBody>
      </p:sp>
      <p:sp>
        <p:nvSpPr>
          <p:cNvPr id="12" name="Picture Placeholder 2"/>
          <p:cNvSpPr>
            <a:spLocks noGrp="1"/>
          </p:cNvSpPr>
          <p:nvPr>
            <p:ph type="pic" sz="quarter" idx="18"/>
          </p:nvPr>
        </p:nvSpPr>
        <p:spPr>
          <a:xfrm>
            <a:off x="4572000" y="3573016"/>
            <a:ext cx="2284815" cy="2895600"/>
          </a:xfrm>
          <a:solidFill>
            <a:schemeClr val="bg1">
              <a:lumMod val="95000"/>
            </a:schemeClr>
          </a:solidFill>
        </p:spPr>
        <p:txBody>
          <a:bodyPr>
            <a:normAutofit/>
          </a:bodyPr>
          <a:lstStyle>
            <a:lvl1pPr>
              <a:defRPr sz="1051"/>
            </a:lvl1pPr>
          </a:lstStyle>
          <a:p>
            <a:endParaRPr lang="en-US"/>
          </a:p>
        </p:txBody>
      </p:sp>
      <p:sp>
        <p:nvSpPr>
          <p:cNvPr id="13" name="Picture Placeholder 2"/>
          <p:cNvSpPr>
            <a:spLocks noGrp="1"/>
          </p:cNvSpPr>
          <p:nvPr>
            <p:ph type="pic" sz="quarter" idx="19"/>
          </p:nvPr>
        </p:nvSpPr>
        <p:spPr>
          <a:xfrm>
            <a:off x="6856815" y="3573016"/>
            <a:ext cx="2284815" cy="2895600"/>
          </a:xfrm>
          <a:solidFill>
            <a:schemeClr val="bg1">
              <a:lumMod val="95000"/>
            </a:schemeClr>
          </a:solidFill>
        </p:spPr>
        <p:txBody>
          <a:bodyPr>
            <a:normAutofit/>
          </a:bodyPr>
          <a:lstStyle>
            <a:lvl1pPr>
              <a:defRPr sz="1051"/>
            </a:lvl1pPr>
          </a:lstStyle>
          <a:p>
            <a:endParaRPr lang="en-US"/>
          </a:p>
        </p:txBody>
      </p:sp>
    </p:spTree>
    <p:extLst>
      <p:ext uri="{BB962C8B-B14F-4D97-AF65-F5344CB8AC3E}">
        <p14:creationId xmlns:p14="http://schemas.microsoft.com/office/powerpoint/2010/main" val="7966187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Picture Placeholder 2"/>
          <p:cNvSpPr>
            <a:spLocks noGrp="1"/>
          </p:cNvSpPr>
          <p:nvPr>
            <p:ph type="pic" sz="quarter" idx="24"/>
          </p:nvPr>
        </p:nvSpPr>
        <p:spPr>
          <a:xfrm>
            <a:off x="5790993" y="332656"/>
            <a:ext cx="3359532" cy="6156684"/>
          </a:xfrm>
          <a:solidFill>
            <a:schemeClr val="bg1">
              <a:lumMod val="95000"/>
            </a:schemeClr>
          </a:solidFill>
        </p:spPr>
        <p:txBody>
          <a:bodyPr>
            <a:normAutofit/>
          </a:bodyPr>
          <a:lstStyle>
            <a:lvl1pPr>
              <a:defRPr sz="1051"/>
            </a:lvl1pPr>
          </a:lstStyle>
          <a:p>
            <a:endParaRPr lang="en-US"/>
          </a:p>
        </p:txBody>
      </p:sp>
    </p:spTree>
    <p:extLst>
      <p:ext uri="{BB962C8B-B14F-4D97-AF65-F5344CB8AC3E}">
        <p14:creationId xmlns:p14="http://schemas.microsoft.com/office/powerpoint/2010/main" val="25229326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BF00E5-FE97-4F0C-9773-7299A5E6E81B}" type="datetimeFigureOut">
              <a:rPr lang="ar-OM" smtClean="0"/>
              <a:t>22/05/1444</a:t>
            </a:fld>
            <a:endParaRPr lang="ar-OM"/>
          </a:p>
        </p:txBody>
      </p:sp>
      <p:sp>
        <p:nvSpPr>
          <p:cNvPr id="3" name="Footer Placeholder 2"/>
          <p:cNvSpPr>
            <a:spLocks noGrp="1"/>
          </p:cNvSpPr>
          <p:nvPr>
            <p:ph type="ftr" sz="quarter" idx="11"/>
          </p:nvPr>
        </p:nvSpPr>
        <p:spPr/>
        <p:txBody>
          <a:bodyPr/>
          <a:lstStyle/>
          <a:p>
            <a:endParaRPr lang="ar-OM"/>
          </a:p>
        </p:txBody>
      </p:sp>
      <p:sp>
        <p:nvSpPr>
          <p:cNvPr id="4" name="Slide Number Placeholder 3"/>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2653749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r">
              <a:defRPr sz="2000" b="1"/>
            </a:lvl1pPr>
          </a:lstStyle>
          <a:p>
            <a:r>
              <a:rPr lang="en-US" smtClean="0"/>
              <a:t>Click to edit Master title style</a:t>
            </a:r>
            <a:endParaRPr lang="ar-OM"/>
          </a:p>
        </p:txBody>
      </p:sp>
      <p:sp>
        <p:nvSpPr>
          <p:cNvPr id="3" name="Content Placeholder 2"/>
          <p:cNvSpPr>
            <a:spLocks noGrp="1"/>
          </p:cNvSpPr>
          <p:nvPr>
            <p:ph idx="1"/>
          </p:nvPr>
        </p:nvSpPr>
        <p:spPr>
          <a:xfrm>
            <a:off x="3575050" y="27305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BF00E5-FE97-4F0C-9773-7299A5E6E81B}" type="datetimeFigureOut">
              <a:rPr lang="ar-OM" smtClean="0"/>
              <a:t>22/05/1444</a:t>
            </a:fld>
            <a:endParaRPr lang="ar-OM"/>
          </a:p>
        </p:txBody>
      </p:sp>
      <p:sp>
        <p:nvSpPr>
          <p:cNvPr id="6" name="Footer Placeholder 5"/>
          <p:cNvSpPr>
            <a:spLocks noGrp="1"/>
          </p:cNvSpPr>
          <p:nvPr>
            <p:ph type="ftr" sz="quarter" idx="11"/>
          </p:nvPr>
        </p:nvSpPr>
        <p:spPr/>
        <p:txBody>
          <a:bodyPr/>
          <a:lstStyle/>
          <a:p>
            <a:endParaRPr lang="ar-OM"/>
          </a:p>
        </p:txBody>
      </p:sp>
      <p:sp>
        <p:nvSpPr>
          <p:cNvPr id="7" name="Slide Number Placeholder 6"/>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5496343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OM"/>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OM"/>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BF00E5-FE97-4F0C-9773-7299A5E6E81B}" type="datetimeFigureOut">
              <a:rPr lang="ar-OM" smtClean="0"/>
              <a:t>22/05/1444</a:t>
            </a:fld>
            <a:endParaRPr lang="ar-OM"/>
          </a:p>
        </p:txBody>
      </p:sp>
      <p:sp>
        <p:nvSpPr>
          <p:cNvPr id="6" name="Footer Placeholder 5"/>
          <p:cNvSpPr>
            <a:spLocks noGrp="1"/>
          </p:cNvSpPr>
          <p:nvPr>
            <p:ph type="ftr" sz="quarter" idx="11"/>
          </p:nvPr>
        </p:nvSpPr>
        <p:spPr/>
        <p:txBody>
          <a:bodyPr/>
          <a:lstStyle/>
          <a:p>
            <a:endParaRPr lang="ar-OM"/>
          </a:p>
        </p:txBody>
      </p:sp>
      <p:sp>
        <p:nvSpPr>
          <p:cNvPr id="7" name="Slide Number Placeholder 6"/>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561863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OM"/>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Date Placeholder 3"/>
          <p:cNvSpPr>
            <a:spLocks noGrp="1"/>
          </p:cNvSpPr>
          <p:nvPr>
            <p:ph type="dt" sz="half" idx="10"/>
          </p:nvPr>
        </p:nvSpPr>
        <p:spPr/>
        <p:txBody>
          <a:bodyPr/>
          <a:lstStyle/>
          <a:p>
            <a:fld id="{ABBF00E5-FE97-4F0C-9773-7299A5E6E81B}" type="datetimeFigureOut">
              <a:rPr lang="ar-OM" smtClean="0"/>
              <a:t>22/05/1444</a:t>
            </a:fld>
            <a:endParaRPr lang="ar-OM"/>
          </a:p>
        </p:txBody>
      </p:sp>
      <p:sp>
        <p:nvSpPr>
          <p:cNvPr id="5" name="Footer Placeholder 4"/>
          <p:cNvSpPr>
            <a:spLocks noGrp="1"/>
          </p:cNvSpPr>
          <p:nvPr>
            <p:ph type="ftr" sz="quarter" idx="11"/>
          </p:nvPr>
        </p:nvSpPr>
        <p:spPr/>
        <p:txBody>
          <a:bodyPr/>
          <a:lstStyle/>
          <a:p>
            <a:endParaRPr lang="ar-OM"/>
          </a:p>
        </p:txBody>
      </p:sp>
      <p:sp>
        <p:nvSpPr>
          <p:cNvPr id="6" name="Slide Number Placeholder 5"/>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8778692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smtClean="0"/>
              <a:t>Click to edit Master title style</a:t>
            </a:r>
            <a:endParaRPr lang="ar-OM"/>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Date Placeholder 3"/>
          <p:cNvSpPr>
            <a:spLocks noGrp="1"/>
          </p:cNvSpPr>
          <p:nvPr>
            <p:ph type="dt" sz="half" idx="10"/>
          </p:nvPr>
        </p:nvSpPr>
        <p:spPr/>
        <p:txBody>
          <a:bodyPr/>
          <a:lstStyle/>
          <a:p>
            <a:fld id="{ABBF00E5-FE97-4F0C-9773-7299A5E6E81B}" type="datetimeFigureOut">
              <a:rPr lang="ar-OM" smtClean="0"/>
              <a:t>22/05/1444</a:t>
            </a:fld>
            <a:endParaRPr lang="ar-OM"/>
          </a:p>
        </p:txBody>
      </p:sp>
      <p:sp>
        <p:nvSpPr>
          <p:cNvPr id="5" name="Footer Placeholder 4"/>
          <p:cNvSpPr>
            <a:spLocks noGrp="1"/>
          </p:cNvSpPr>
          <p:nvPr>
            <p:ph type="ftr" sz="quarter" idx="11"/>
          </p:nvPr>
        </p:nvSpPr>
        <p:spPr/>
        <p:txBody>
          <a:bodyPr/>
          <a:lstStyle/>
          <a:p>
            <a:endParaRPr lang="ar-OM"/>
          </a:p>
        </p:txBody>
      </p:sp>
      <p:sp>
        <p:nvSpPr>
          <p:cNvPr id="6" name="Slide Number Placeholder 5"/>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61651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OM"/>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Date Placeholder 3"/>
          <p:cNvSpPr>
            <a:spLocks noGrp="1"/>
          </p:cNvSpPr>
          <p:nvPr>
            <p:ph type="dt" sz="half" idx="10"/>
          </p:nvPr>
        </p:nvSpPr>
        <p:spPr/>
        <p:txBody>
          <a:bodyPr/>
          <a:lstStyle/>
          <a:p>
            <a:fld id="{ABBF00E5-FE97-4F0C-9773-7299A5E6E81B}" type="datetimeFigureOut">
              <a:rPr lang="ar-OM" smtClean="0"/>
              <a:t>22/05/1444</a:t>
            </a:fld>
            <a:endParaRPr lang="ar-OM"/>
          </a:p>
        </p:txBody>
      </p:sp>
      <p:sp>
        <p:nvSpPr>
          <p:cNvPr id="5" name="Footer Placeholder 4"/>
          <p:cNvSpPr>
            <a:spLocks noGrp="1"/>
          </p:cNvSpPr>
          <p:nvPr>
            <p:ph type="ftr" sz="quarter" idx="11"/>
          </p:nvPr>
        </p:nvSpPr>
        <p:spPr/>
        <p:txBody>
          <a:bodyPr/>
          <a:lstStyle/>
          <a:p>
            <a:endParaRPr lang="ar-OM"/>
          </a:p>
        </p:txBody>
      </p:sp>
      <p:sp>
        <p:nvSpPr>
          <p:cNvPr id="6" name="Slide Number Placeholder 5"/>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39155134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ar-SA"/>
              <a:t>انقر لتحرير نمط العنوان الرئيسي</a:t>
            </a:r>
            <a:endParaRPr lang="en-US"/>
          </a:p>
        </p:txBody>
      </p:sp>
      <p:sp>
        <p:nvSpPr>
          <p:cNvPr id="3" name="عنصر نائب للتاريخ 9"/>
          <p:cNvSpPr>
            <a:spLocks noGrp="1"/>
          </p:cNvSpPr>
          <p:nvPr>
            <p:ph type="dt" sz="half" idx="10"/>
          </p:nvPr>
        </p:nvSpPr>
        <p:spPr/>
        <p:txBody>
          <a:bodyPr/>
          <a:lstStyle>
            <a:lvl1pPr>
              <a:defRPr/>
            </a:lvl1pPr>
          </a:lstStyle>
          <a:p>
            <a:pPr>
              <a:defRPr/>
            </a:pPr>
            <a:fld id="{A1A2532D-2F6E-4323-ACB4-C035CFFA13DC}" type="datetime3">
              <a:rPr lang="en-US"/>
              <a:pPr>
                <a:defRPr/>
              </a:pPr>
              <a:t>15 December 2022</a:t>
            </a:fld>
            <a:endParaRPr lang="ar-SA"/>
          </a:p>
        </p:txBody>
      </p:sp>
      <p:sp>
        <p:nvSpPr>
          <p:cNvPr id="4" name="عنصر نائب للتذييل 21"/>
          <p:cNvSpPr>
            <a:spLocks noGrp="1"/>
          </p:cNvSpPr>
          <p:nvPr>
            <p:ph type="ftr" sz="quarter" idx="11"/>
          </p:nvPr>
        </p:nvSpPr>
        <p:spPr/>
        <p:txBody>
          <a:bodyPr/>
          <a:lstStyle>
            <a:lvl1pPr>
              <a:defRPr/>
            </a:lvl1pPr>
          </a:lstStyle>
          <a:p>
            <a:pPr>
              <a:defRPr/>
            </a:pPr>
            <a:endParaRPr lang="ar-SA"/>
          </a:p>
        </p:txBody>
      </p:sp>
      <p:sp>
        <p:nvSpPr>
          <p:cNvPr id="5" name="عنصر نائب لرقم الشريحة 17"/>
          <p:cNvSpPr>
            <a:spLocks noGrp="1"/>
          </p:cNvSpPr>
          <p:nvPr>
            <p:ph type="sldNum" sz="quarter" idx="12"/>
          </p:nvPr>
        </p:nvSpPr>
        <p:spPr/>
        <p:txBody>
          <a:bodyPr/>
          <a:lstStyle>
            <a:lvl1pPr>
              <a:defRPr/>
            </a:lvl1pPr>
          </a:lstStyle>
          <a:p>
            <a:fld id="{963B60CD-090A-44B2-A202-55E71ED13366}" type="slidenum">
              <a:rPr lang="ar-SA" altLang="ar-OM"/>
              <a:pPr/>
              <a:t>‹#›</a:t>
            </a:fld>
            <a:endParaRPr lang="ar-SA" altLang="ar-OM"/>
          </a:p>
        </p:txBody>
      </p:sp>
    </p:spTree>
    <p:extLst>
      <p:ext uri="{BB962C8B-B14F-4D97-AF65-F5344CB8AC3E}">
        <p14:creationId xmlns:p14="http://schemas.microsoft.com/office/powerpoint/2010/main" val="132740577"/>
      </p:ext>
    </p:extLst>
  </p:cSld>
  <p:clrMapOvr>
    <a:masterClrMapping/>
  </p:clrMapOvr>
  <p:transition advClick="0"/>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ar-OM"/>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OM"/>
          </a:p>
        </p:txBody>
      </p:sp>
      <p:sp>
        <p:nvSpPr>
          <p:cNvPr id="4" name="Date Placeholder 3"/>
          <p:cNvSpPr>
            <a:spLocks noGrp="1"/>
          </p:cNvSpPr>
          <p:nvPr>
            <p:ph type="dt" sz="half" idx="10"/>
          </p:nvPr>
        </p:nvSpPr>
        <p:spPr/>
        <p:txBody>
          <a:bodyPr/>
          <a:lstStyle/>
          <a:p>
            <a:pPr marL="0" marR="0" lvl="0" indent="0" algn="r" defTabSz="914340" rtl="1" eaLnBrk="1" fontAlgn="auto" latinLnBrk="0" hangingPunct="1">
              <a:lnSpc>
                <a:spcPct val="100000"/>
              </a:lnSpc>
              <a:spcBef>
                <a:spcPts val="0"/>
              </a:spcBef>
              <a:spcAft>
                <a:spcPts val="0"/>
              </a:spcAft>
              <a:buClrTx/>
              <a:buSzTx/>
              <a:buFontTx/>
              <a:buNone/>
              <a:tabLst/>
              <a:defRPr/>
            </a:pPr>
            <a:fld id="{ABBF00E5-FE97-4F0C-9773-7299A5E6E81B}" type="datetimeFigureOut">
              <a:rPr kumimoji="0" lang="ar-OM"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340" rtl="1" eaLnBrk="1" fontAlgn="auto" latinLnBrk="0" hangingPunct="1">
                <a:lnSpc>
                  <a:spcPct val="100000"/>
                </a:lnSpc>
                <a:spcBef>
                  <a:spcPts val="0"/>
                </a:spcBef>
                <a:spcAft>
                  <a:spcPts val="0"/>
                </a:spcAft>
                <a:buClrTx/>
                <a:buSzTx/>
                <a:buFontTx/>
                <a:buNone/>
                <a:tabLst/>
                <a:defRPr/>
              </a:pPr>
              <a:t>22/05/1444</a:t>
            </a:fld>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marL="0" marR="0" lvl="0" indent="0" algn="ctr" defTabSz="914340" rtl="1" eaLnBrk="1" fontAlgn="auto" latinLnBrk="0" hangingPunct="1">
              <a:lnSpc>
                <a:spcPct val="100000"/>
              </a:lnSpc>
              <a:spcBef>
                <a:spcPts val="0"/>
              </a:spcBef>
              <a:spcAft>
                <a:spcPts val="0"/>
              </a:spcAft>
              <a:buClrTx/>
              <a:buSzTx/>
              <a:buFontTx/>
              <a:buNone/>
              <a:tabLst/>
              <a:defRPr/>
            </a:pPr>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marL="0" marR="0" lvl="0" indent="0" algn="l" defTabSz="914340" rtl="1" eaLnBrk="1" fontAlgn="auto" latinLnBrk="0" hangingPunct="1">
              <a:lnSpc>
                <a:spcPct val="100000"/>
              </a:lnSpc>
              <a:spcBef>
                <a:spcPts val="0"/>
              </a:spcBef>
              <a:spcAft>
                <a:spcPts val="0"/>
              </a:spcAft>
              <a:buClrTx/>
              <a:buSzTx/>
              <a:buFontTx/>
              <a:buNone/>
              <a:tabLst/>
              <a:defRPr/>
            </a:pPr>
            <a:fld id="{97ACE804-D0DC-415D-ABBF-BFA750748848}" type="slidenum">
              <a:rPr kumimoji="0" lang="ar-OM"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914340" rtl="1" eaLnBrk="1" fontAlgn="auto" latinLnBrk="0" hangingPunct="1">
                <a:lnSpc>
                  <a:spcPct val="100000"/>
                </a:lnSpc>
                <a:spcBef>
                  <a:spcPts val="0"/>
                </a:spcBef>
                <a:spcAft>
                  <a:spcPts val="0"/>
                </a:spcAft>
                <a:buClrTx/>
                <a:buSzTx/>
                <a:buFontTx/>
                <a:buNone/>
                <a:tabLst/>
                <a:defRPr/>
              </a:pPr>
              <a:t>‹#›</a:t>
            </a:fld>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9690233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Picture Placeholder 2"/>
          <p:cNvSpPr>
            <a:spLocks noGrp="1"/>
          </p:cNvSpPr>
          <p:nvPr>
            <p:ph type="pic" sz="quarter" idx="24" hasCustomPrompt="1"/>
          </p:nvPr>
        </p:nvSpPr>
        <p:spPr>
          <a:xfrm>
            <a:off x="1" y="332656"/>
            <a:ext cx="3359531" cy="6156684"/>
          </a:xfrm>
          <a:solidFill>
            <a:schemeClr val="bg1">
              <a:lumMod val="95000"/>
            </a:schemeClr>
          </a:solidFill>
        </p:spPr>
        <p:txBody>
          <a:bodyPr>
            <a:normAutofit/>
          </a:bodyPr>
          <a:lstStyle>
            <a:lvl1pPr marL="0" indent="0">
              <a:buNone/>
              <a:defRPr sz="1051" baseline="0"/>
            </a:lvl1pPr>
          </a:lstStyle>
          <a:p>
            <a:r>
              <a:rPr lang="ar-OM" dirty="0" smtClean="0"/>
              <a:t>أدرج الصورة هنا</a:t>
            </a:r>
            <a:endParaRPr lang="en-US" dirty="0"/>
          </a:p>
        </p:txBody>
      </p:sp>
    </p:spTree>
    <p:extLst>
      <p:ext uri="{BB962C8B-B14F-4D97-AF65-F5344CB8AC3E}">
        <p14:creationId xmlns:p14="http://schemas.microsoft.com/office/powerpoint/2010/main" val="36675944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Picture Placeholder 2"/>
          <p:cNvSpPr>
            <a:spLocks noGrp="1"/>
          </p:cNvSpPr>
          <p:nvPr>
            <p:ph type="pic" sz="quarter" idx="16" hasCustomPrompt="1"/>
          </p:nvPr>
        </p:nvSpPr>
        <p:spPr>
          <a:xfrm>
            <a:off x="0" y="368660"/>
            <a:ext cx="2284815" cy="2895600"/>
          </a:xfrm>
          <a:solidFill>
            <a:schemeClr val="bg1">
              <a:lumMod val="95000"/>
            </a:schemeClr>
          </a:solidFill>
        </p:spPr>
        <p:txBody>
          <a:bodyPr>
            <a:normAutofit/>
          </a:bodyPr>
          <a:lstStyle>
            <a:lvl1pPr marL="0" marR="0" indent="0" algn="r" defTabSz="914400" rtl="1" eaLnBrk="1" fontAlgn="auto" latinLnBrk="0" hangingPunct="1">
              <a:lnSpc>
                <a:spcPct val="100000"/>
              </a:lnSpc>
              <a:spcBef>
                <a:spcPct val="20000"/>
              </a:spcBef>
              <a:spcAft>
                <a:spcPts val="0"/>
              </a:spcAft>
              <a:buClrTx/>
              <a:buSzTx/>
              <a:buFont typeface="Arial" panose="020B0604020202020204" pitchFamily="34" charset="0"/>
              <a:buNone/>
              <a:tabLst/>
              <a:defRPr sz="1051"/>
            </a:lvl1pPr>
          </a:lstStyle>
          <a:p>
            <a:r>
              <a:rPr lang="ar-OM" dirty="0" smtClean="0"/>
              <a:t>أدرج الصورة هنا</a:t>
            </a:r>
            <a:endParaRPr lang="en-US" dirty="0" smtClean="0"/>
          </a:p>
          <a:p>
            <a:endParaRPr lang="en-US" dirty="0"/>
          </a:p>
        </p:txBody>
      </p:sp>
      <p:sp>
        <p:nvSpPr>
          <p:cNvPr id="8" name="Picture Placeholder 2"/>
          <p:cNvSpPr>
            <a:spLocks noGrp="1"/>
          </p:cNvSpPr>
          <p:nvPr>
            <p:ph type="pic" sz="quarter" idx="17" hasCustomPrompt="1"/>
          </p:nvPr>
        </p:nvSpPr>
        <p:spPr>
          <a:xfrm>
            <a:off x="2284815" y="368660"/>
            <a:ext cx="2284815" cy="2895600"/>
          </a:xfrm>
          <a:solidFill>
            <a:schemeClr val="bg1">
              <a:lumMod val="95000"/>
            </a:schemeClr>
          </a:solidFill>
        </p:spPr>
        <p:txBody>
          <a:bodyPr>
            <a:normAutofit/>
          </a:bodyPr>
          <a:lstStyle>
            <a:lvl1pPr marL="0" marR="0" indent="0" algn="r" defTabSz="914400" rtl="1" eaLnBrk="1" fontAlgn="auto" latinLnBrk="0" hangingPunct="1">
              <a:lnSpc>
                <a:spcPct val="100000"/>
              </a:lnSpc>
              <a:spcBef>
                <a:spcPct val="20000"/>
              </a:spcBef>
              <a:spcAft>
                <a:spcPts val="0"/>
              </a:spcAft>
              <a:buClrTx/>
              <a:buSzTx/>
              <a:buFont typeface="Arial" panose="020B0604020202020204" pitchFamily="34" charset="0"/>
              <a:buNone/>
              <a:tabLst/>
              <a:defRPr sz="1051"/>
            </a:lvl1pPr>
          </a:lstStyle>
          <a:p>
            <a:r>
              <a:rPr lang="ar-OM" dirty="0" smtClean="0"/>
              <a:t>أدرج الصورة هنا</a:t>
            </a:r>
            <a:endParaRPr lang="en-US" dirty="0" smtClean="0"/>
          </a:p>
          <a:p>
            <a:endParaRPr lang="en-US" dirty="0"/>
          </a:p>
        </p:txBody>
      </p:sp>
      <p:sp>
        <p:nvSpPr>
          <p:cNvPr id="9" name="Picture Placeholder 2"/>
          <p:cNvSpPr>
            <a:spLocks noGrp="1"/>
          </p:cNvSpPr>
          <p:nvPr>
            <p:ph type="pic" sz="quarter" idx="18" hasCustomPrompt="1"/>
          </p:nvPr>
        </p:nvSpPr>
        <p:spPr>
          <a:xfrm>
            <a:off x="4572000" y="368660"/>
            <a:ext cx="2284815" cy="2895600"/>
          </a:xfrm>
          <a:solidFill>
            <a:schemeClr val="bg1">
              <a:lumMod val="95000"/>
            </a:schemeClr>
          </a:solidFill>
        </p:spPr>
        <p:txBody>
          <a:bodyPr>
            <a:normAutofit/>
          </a:bodyPr>
          <a:lstStyle>
            <a:lvl1pPr marL="0" indent="0">
              <a:buNone/>
              <a:defRPr sz="1051"/>
            </a:lvl1pPr>
          </a:lstStyle>
          <a:p>
            <a:r>
              <a:rPr lang="ar-OM" dirty="0" smtClean="0"/>
              <a:t>أدرج الصورة هنا</a:t>
            </a:r>
            <a:endParaRPr lang="en-US" dirty="0" smtClean="0"/>
          </a:p>
        </p:txBody>
      </p:sp>
      <p:sp>
        <p:nvSpPr>
          <p:cNvPr id="10" name="Picture Placeholder 2"/>
          <p:cNvSpPr>
            <a:spLocks noGrp="1"/>
          </p:cNvSpPr>
          <p:nvPr>
            <p:ph type="pic" sz="quarter" idx="19" hasCustomPrompt="1"/>
          </p:nvPr>
        </p:nvSpPr>
        <p:spPr>
          <a:xfrm>
            <a:off x="6856814" y="368660"/>
            <a:ext cx="2284815" cy="2895600"/>
          </a:xfrm>
          <a:solidFill>
            <a:schemeClr val="bg1">
              <a:lumMod val="95000"/>
            </a:schemeClr>
          </a:solidFill>
        </p:spPr>
        <p:txBody>
          <a:bodyPr>
            <a:normAutofit/>
          </a:bodyPr>
          <a:lstStyle>
            <a:lvl1pPr marL="0" marR="0" indent="0" algn="r" defTabSz="914400" rtl="1" eaLnBrk="1" fontAlgn="auto" latinLnBrk="0" hangingPunct="1">
              <a:lnSpc>
                <a:spcPct val="100000"/>
              </a:lnSpc>
              <a:spcBef>
                <a:spcPct val="20000"/>
              </a:spcBef>
              <a:spcAft>
                <a:spcPts val="0"/>
              </a:spcAft>
              <a:buClrTx/>
              <a:buSzTx/>
              <a:buFont typeface="Arial" panose="020B0604020202020204" pitchFamily="34" charset="0"/>
              <a:buNone/>
              <a:tabLst/>
              <a:defRPr sz="1051"/>
            </a:lvl1pPr>
          </a:lstStyle>
          <a:p>
            <a:r>
              <a:rPr lang="ar-OM" dirty="0" smtClean="0"/>
              <a:t>أدرج الصورة هنا</a:t>
            </a:r>
            <a:endParaRPr lang="en-US" dirty="0" smtClean="0"/>
          </a:p>
          <a:p>
            <a:endParaRPr lang="en-US" dirty="0"/>
          </a:p>
        </p:txBody>
      </p:sp>
    </p:spTree>
    <p:extLst>
      <p:ext uri="{BB962C8B-B14F-4D97-AF65-F5344CB8AC3E}">
        <p14:creationId xmlns:p14="http://schemas.microsoft.com/office/powerpoint/2010/main" val="18767472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Picture Placeholder 2"/>
          <p:cNvSpPr>
            <a:spLocks noGrp="1"/>
          </p:cNvSpPr>
          <p:nvPr>
            <p:ph type="pic" sz="quarter" idx="19" hasCustomPrompt="1"/>
          </p:nvPr>
        </p:nvSpPr>
        <p:spPr>
          <a:xfrm>
            <a:off x="-13749" y="368660"/>
            <a:ext cx="3052583" cy="6120680"/>
          </a:xfrm>
          <a:solidFill>
            <a:schemeClr val="bg1">
              <a:lumMod val="95000"/>
            </a:schemeClr>
          </a:solidFill>
        </p:spPr>
        <p:txBody>
          <a:bodyPr>
            <a:normAutofit/>
          </a:bodyPr>
          <a:lstStyle>
            <a:lvl1pPr marL="0" indent="0">
              <a:buNone/>
              <a:defRPr sz="1051"/>
            </a:lvl1pPr>
          </a:lstStyle>
          <a:p>
            <a:r>
              <a:rPr lang="ar-OM" dirty="0" smtClean="0"/>
              <a:t>أدرج الصورة هنا</a:t>
            </a:r>
            <a:endParaRPr lang="en-US" dirty="0"/>
          </a:p>
        </p:txBody>
      </p:sp>
      <p:sp>
        <p:nvSpPr>
          <p:cNvPr id="9" name="Picture Placeholder 2"/>
          <p:cNvSpPr>
            <a:spLocks noGrp="1"/>
          </p:cNvSpPr>
          <p:nvPr>
            <p:ph type="pic" sz="quarter" idx="20" hasCustomPrompt="1"/>
          </p:nvPr>
        </p:nvSpPr>
        <p:spPr>
          <a:xfrm>
            <a:off x="3052585" y="368660"/>
            <a:ext cx="3038833" cy="6120680"/>
          </a:xfrm>
          <a:solidFill>
            <a:schemeClr val="bg1">
              <a:lumMod val="95000"/>
            </a:schemeClr>
          </a:solidFill>
        </p:spPr>
        <p:txBody>
          <a:bodyPr>
            <a:normAutofit/>
          </a:bodyPr>
          <a:lstStyle>
            <a:lvl1pPr marL="0" indent="0">
              <a:buNone/>
              <a:defRPr sz="1051"/>
            </a:lvl1pPr>
          </a:lstStyle>
          <a:p>
            <a:r>
              <a:rPr lang="ar-OM" dirty="0" smtClean="0"/>
              <a:t>أدرج الصورة هنا</a:t>
            </a:r>
            <a:endParaRPr lang="en-US" dirty="0"/>
          </a:p>
        </p:txBody>
      </p:sp>
      <p:sp>
        <p:nvSpPr>
          <p:cNvPr id="10" name="Picture Placeholder 2"/>
          <p:cNvSpPr>
            <a:spLocks noGrp="1"/>
          </p:cNvSpPr>
          <p:nvPr>
            <p:ph type="pic" sz="quarter" idx="21" hasCustomPrompt="1"/>
          </p:nvPr>
        </p:nvSpPr>
        <p:spPr>
          <a:xfrm>
            <a:off x="6105168" y="368660"/>
            <a:ext cx="3038833" cy="6120680"/>
          </a:xfrm>
          <a:solidFill>
            <a:schemeClr val="bg1">
              <a:lumMod val="95000"/>
            </a:schemeClr>
          </a:solidFill>
        </p:spPr>
        <p:txBody>
          <a:bodyPr>
            <a:normAutofit/>
          </a:bodyPr>
          <a:lstStyle>
            <a:lvl1pPr marL="0" marR="0" indent="0" algn="r" defTabSz="914400" rtl="1" eaLnBrk="1" fontAlgn="auto" latinLnBrk="0" hangingPunct="1">
              <a:lnSpc>
                <a:spcPct val="100000"/>
              </a:lnSpc>
              <a:spcBef>
                <a:spcPct val="20000"/>
              </a:spcBef>
              <a:spcAft>
                <a:spcPts val="0"/>
              </a:spcAft>
              <a:buClrTx/>
              <a:buSzTx/>
              <a:buFont typeface="Arial" panose="020B0604020202020204" pitchFamily="34" charset="0"/>
              <a:buNone/>
              <a:tabLst/>
              <a:defRPr sz="1051"/>
            </a:lvl1pPr>
          </a:lstStyle>
          <a:p>
            <a:r>
              <a:rPr lang="ar-OM" dirty="0" smtClean="0"/>
              <a:t>أدرج الصورة هنا</a:t>
            </a:r>
            <a:endParaRPr lang="en-US" dirty="0" smtClean="0"/>
          </a:p>
        </p:txBody>
      </p:sp>
    </p:spTree>
    <p:extLst>
      <p:ext uri="{BB962C8B-B14F-4D97-AF65-F5344CB8AC3E}">
        <p14:creationId xmlns:p14="http://schemas.microsoft.com/office/powerpoint/2010/main" val="35695724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Picture Placeholder 2"/>
          <p:cNvSpPr>
            <a:spLocks noGrp="1"/>
          </p:cNvSpPr>
          <p:nvPr>
            <p:ph type="pic" sz="quarter" idx="21" hasCustomPrompt="1"/>
          </p:nvPr>
        </p:nvSpPr>
        <p:spPr>
          <a:xfrm>
            <a:off x="0" y="4221088"/>
            <a:ext cx="9144000" cy="2232248"/>
          </a:xfrm>
          <a:solidFill>
            <a:schemeClr val="bg1">
              <a:lumMod val="95000"/>
            </a:schemeClr>
          </a:solidFill>
        </p:spPr>
        <p:txBody>
          <a:bodyPr>
            <a:normAutofit/>
          </a:bodyPr>
          <a:lstStyle>
            <a:lvl1pPr marL="0" marR="0" indent="0" algn="r" defTabSz="914400" rtl="1" eaLnBrk="1" fontAlgn="auto" latinLnBrk="0" hangingPunct="1">
              <a:lnSpc>
                <a:spcPct val="100000"/>
              </a:lnSpc>
              <a:spcBef>
                <a:spcPct val="20000"/>
              </a:spcBef>
              <a:spcAft>
                <a:spcPts val="0"/>
              </a:spcAft>
              <a:buClrTx/>
              <a:buSzTx/>
              <a:buFont typeface="Arial" panose="020B0604020202020204" pitchFamily="34" charset="0"/>
              <a:buNone/>
              <a:tabLst/>
              <a:defRPr sz="1051"/>
            </a:lvl1pPr>
          </a:lstStyle>
          <a:p>
            <a:r>
              <a:rPr lang="ar-OM" dirty="0" smtClean="0"/>
              <a:t>أدرج الصورة هنا</a:t>
            </a:r>
            <a:endParaRPr lang="en-US" dirty="0" smtClean="0"/>
          </a:p>
        </p:txBody>
      </p:sp>
    </p:spTree>
    <p:extLst>
      <p:ext uri="{BB962C8B-B14F-4D97-AF65-F5344CB8AC3E}">
        <p14:creationId xmlns:p14="http://schemas.microsoft.com/office/powerpoint/2010/main" val="28901766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Picture Placeholder 2"/>
          <p:cNvSpPr>
            <a:spLocks noGrp="1"/>
          </p:cNvSpPr>
          <p:nvPr>
            <p:ph type="pic" sz="quarter" idx="16" hasCustomPrompt="1"/>
          </p:nvPr>
        </p:nvSpPr>
        <p:spPr>
          <a:xfrm>
            <a:off x="0" y="3573016"/>
            <a:ext cx="2284815" cy="2895600"/>
          </a:xfrm>
          <a:solidFill>
            <a:schemeClr val="bg1">
              <a:lumMod val="95000"/>
            </a:schemeClr>
          </a:solidFill>
        </p:spPr>
        <p:txBody>
          <a:bodyPr>
            <a:normAutofit/>
          </a:bodyPr>
          <a:lstStyle>
            <a:lvl1pPr marL="0" marR="0" indent="0" algn="r" defTabSz="914400" rtl="1" eaLnBrk="1" fontAlgn="auto" latinLnBrk="0" hangingPunct="1">
              <a:lnSpc>
                <a:spcPct val="100000"/>
              </a:lnSpc>
              <a:spcBef>
                <a:spcPct val="20000"/>
              </a:spcBef>
              <a:spcAft>
                <a:spcPts val="0"/>
              </a:spcAft>
              <a:buClrTx/>
              <a:buSzTx/>
              <a:buFont typeface="Arial" panose="020B0604020202020204" pitchFamily="34" charset="0"/>
              <a:buNone/>
              <a:tabLst/>
              <a:defRPr sz="1051"/>
            </a:lvl1pPr>
          </a:lstStyle>
          <a:p>
            <a:r>
              <a:rPr lang="ar-OM" dirty="0" smtClean="0"/>
              <a:t>أدرج الصورة هنا</a:t>
            </a:r>
            <a:endParaRPr lang="en-US" dirty="0" smtClean="0"/>
          </a:p>
          <a:p>
            <a:endParaRPr lang="en-US" dirty="0"/>
          </a:p>
        </p:txBody>
      </p:sp>
      <p:sp>
        <p:nvSpPr>
          <p:cNvPr id="7" name="Picture Placeholder 2"/>
          <p:cNvSpPr>
            <a:spLocks noGrp="1"/>
          </p:cNvSpPr>
          <p:nvPr>
            <p:ph type="pic" sz="quarter" idx="17" hasCustomPrompt="1"/>
          </p:nvPr>
        </p:nvSpPr>
        <p:spPr>
          <a:xfrm>
            <a:off x="2284815" y="3573016"/>
            <a:ext cx="2284815" cy="2895600"/>
          </a:xfrm>
          <a:solidFill>
            <a:schemeClr val="bg1">
              <a:lumMod val="95000"/>
            </a:schemeClr>
          </a:solidFill>
        </p:spPr>
        <p:txBody>
          <a:bodyPr>
            <a:normAutofit/>
          </a:bodyPr>
          <a:lstStyle>
            <a:lvl1pPr marL="0" marR="0" indent="0" algn="r" defTabSz="914400" rtl="1" eaLnBrk="1" fontAlgn="auto" latinLnBrk="0" hangingPunct="1">
              <a:lnSpc>
                <a:spcPct val="100000"/>
              </a:lnSpc>
              <a:spcBef>
                <a:spcPct val="20000"/>
              </a:spcBef>
              <a:spcAft>
                <a:spcPts val="0"/>
              </a:spcAft>
              <a:buClrTx/>
              <a:buSzTx/>
              <a:buFont typeface="Arial" panose="020B0604020202020204" pitchFamily="34" charset="0"/>
              <a:buNone/>
              <a:tabLst/>
              <a:defRPr sz="1051"/>
            </a:lvl1pPr>
          </a:lstStyle>
          <a:p>
            <a:r>
              <a:rPr lang="ar-OM" dirty="0" smtClean="0"/>
              <a:t>أدرج الصورة هنا</a:t>
            </a:r>
            <a:endParaRPr lang="en-US" dirty="0" smtClean="0"/>
          </a:p>
          <a:p>
            <a:endParaRPr lang="en-US" dirty="0"/>
          </a:p>
        </p:txBody>
      </p:sp>
      <p:sp>
        <p:nvSpPr>
          <p:cNvPr id="8" name="Picture Placeholder 2"/>
          <p:cNvSpPr>
            <a:spLocks noGrp="1"/>
          </p:cNvSpPr>
          <p:nvPr>
            <p:ph type="pic" sz="quarter" idx="18" hasCustomPrompt="1"/>
          </p:nvPr>
        </p:nvSpPr>
        <p:spPr>
          <a:xfrm>
            <a:off x="4572000" y="3573016"/>
            <a:ext cx="2284815" cy="2895600"/>
          </a:xfrm>
          <a:solidFill>
            <a:schemeClr val="bg1">
              <a:lumMod val="95000"/>
            </a:schemeClr>
          </a:solidFill>
        </p:spPr>
        <p:txBody>
          <a:bodyPr>
            <a:normAutofit/>
          </a:bodyPr>
          <a:lstStyle>
            <a:lvl1pPr marL="0" indent="0">
              <a:buNone/>
              <a:defRPr sz="1051"/>
            </a:lvl1pPr>
          </a:lstStyle>
          <a:p>
            <a:r>
              <a:rPr lang="ar-OM" dirty="0" smtClean="0"/>
              <a:t>أدرج الصورة هنا</a:t>
            </a:r>
            <a:endParaRPr lang="en-US" dirty="0" smtClean="0"/>
          </a:p>
        </p:txBody>
      </p:sp>
      <p:sp>
        <p:nvSpPr>
          <p:cNvPr id="9" name="Picture Placeholder 2"/>
          <p:cNvSpPr>
            <a:spLocks noGrp="1"/>
          </p:cNvSpPr>
          <p:nvPr>
            <p:ph type="pic" sz="quarter" idx="19" hasCustomPrompt="1"/>
          </p:nvPr>
        </p:nvSpPr>
        <p:spPr>
          <a:xfrm>
            <a:off x="6856814" y="3573016"/>
            <a:ext cx="2284815" cy="2895600"/>
          </a:xfrm>
          <a:solidFill>
            <a:schemeClr val="bg1">
              <a:lumMod val="95000"/>
            </a:schemeClr>
          </a:solidFill>
        </p:spPr>
        <p:txBody>
          <a:bodyPr>
            <a:normAutofit/>
          </a:bodyPr>
          <a:lstStyle>
            <a:lvl1pPr marL="0" marR="0" indent="0" algn="r" defTabSz="914400" rtl="1" eaLnBrk="1" fontAlgn="auto" latinLnBrk="0" hangingPunct="1">
              <a:lnSpc>
                <a:spcPct val="100000"/>
              </a:lnSpc>
              <a:spcBef>
                <a:spcPct val="20000"/>
              </a:spcBef>
              <a:spcAft>
                <a:spcPts val="0"/>
              </a:spcAft>
              <a:buClrTx/>
              <a:buSzTx/>
              <a:buFont typeface="Arial" panose="020B0604020202020204" pitchFamily="34" charset="0"/>
              <a:buNone/>
              <a:tabLst/>
              <a:defRPr sz="1051"/>
            </a:lvl1pPr>
          </a:lstStyle>
          <a:p>
            <a:r>
              <a:rPr lang="ar-OM" dirty="0" smtClean="0"/>
              <a:t>أدرج الصورة هنا</a:t>
            </a:r>
            <a:endParaRPr lang="en-US" dirty="0" smtClean="0"/>
          </a:p>
          <a:p>
            <a:endParaRPr lang="en-US" dirty="0"/>
          </a:p>
        </p:txBody>
      </p:sp>
    </p:spTree>
    <p:extLst>
      <p:ext uri="{BB962C8B-B14F-4D97-AF65-F5344CB8AC3E}">
        <p14:creationId xmlns:p14="http://schemas.microsoft.com/office/powerpoint/2010/main" val="9688521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Picture Placeholder 2"/>
          <p:cNvSpPr>
            <a:spLocks noGrp="1"/>
          </p:cNvSpPr>
          <p:nvPr>
            <p:ph type="pic" sz="quarter" idx="24" hasCustomPrompt="1"/>
          </p:nvPr>
        </p:nvSpPr>
        <p:spPr>
          <a:xfrm>
            <a:off x="5784469" y="332656"/>
            <a:ext cx="3359531" cy="6156684"/>
          </a:xfrm>
          <a:solidFill>
            <a:schemeClr val="bg1">
              <a:lumMod val="95000"/>
            </a:schemeClr>
          </a:solidFill>
        </p:spPr>
        <p:txBody>
          <a:bodyPr>
            <a:normAutofit/>
          </a:bodyPr>
          <a:lstStyle>
            <a:lvl1pPr marL="0" indent="0">
              <a:buNone/>
              <a:defRPr sz="1051" baseline="0"/>
            </a:lvl1pPr>
          </a:lstStyle>
          <a:p>
            <a:r>
              <a:rPr lang="ar-OM" dirty="0" smtClean="0"/>
              <a:t>أدرج الصورة هنا</a:t>
            </a:r>
            <a:endParaRPr lang="en-US" dirty="0"/>
          </a:p>
        </p:txBody>
      </p:sp>
    </p:spTree>
    <p:extLst>
      <p:ext uri="{BB962C8B-B14F-4D97-AF65-F5344CB8AC3E}">
        <p14:creationId xmlns:p14="http://schemas.microsoft.com/office/powerpoint/2010/main" val="19020430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OM"/>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marL="0" marR="0" lvl="0" indent="0" algn="r" defTabSz="914340" rtl="1" eaLnBrk="1" fontAlgn="auto" latinLnBrk="0" hangingPunct="1">
              <a:lnSpc>
                <a:spcPct val="100000"/>
              </a:lnSpc>
              <a:spcBef>
                <a:spcPts val="0"/>
              </a:spcBef>
              <a:spcAft>
                <a:spcPts val="0"/>
              </a:spcAft>
              <a:buClrTx/>
              <a:buSzTx/>
              <a:buFontTx/>
              <a:buNone/>
              <a:tabLst/>
              <a:defRPr/>
            </a:pPr>
            <a:fld id="{ABBF00E5-FE97-4F0C-9773-7299A5E6E81B}" type="datetimeFigureOut">
              <a:rPr kumimoji="0" lang="ar-OM"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340" rtl="1" eaLnBrk="1" fontAlgn="auto" latinLnBrk="0" hangingPunct="1">
                <a:lnSpc>
                  <a:spcPct val="100000"/>
                </a:lnSpc>
                <a:spcBef>
                  <a:spcPts val="0"/>
                </a:spcBef>
                <a:spcAft>
                  <a:spcPts val="0"/>
                </a:spcAft>
                <a:buClrTx/>
                <a:buSzTx/>
                <a:buFontTx/>
                <a:buNone/>
                <a:tabLst/>
                <a:defRPr/>
              </a:pPr>
              <a:t>22/05/1444</a:t>
            </a:fld>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Footer Placeholder 5"/>
          <p:cNvSpPr>
            <a:spLocks noGrp="1"/>
          </p:cNvSpPr>
          <p:nvPr>
            <p:ph type="ftr" sz="quarter" idx="11"/>
          </p:nvPr>
        </p:nvSpPr>
        <p:spPr/>
        <p:txBody>
          <a:bodyPr/>
          <a:lstStyle/>
          <a:p>
            <a:pPr marL="0" marR="0" lvl="0" indent="0" algn="ctr" defTabSz="914340" rtl="1" eaLnBrk="1" fontAlgn="auto" latinLnBrk="0" hangingPunct="1">
              <a:lnSpc>
                <a:spcPct val="100000"/>
              </a:lnSpc>
              <a:spcBef>
                <a:spcPts val="0"/>
              </a:spcBef>
              <a:spcAft>
                <a:spcPts val="0"/>
              </a:spcAft>
              <a:buClrTx/>
              <a:buSzTx/>
              <a:buFontTx/>
              <a:buNone/>
              <a:tabLst/>
              <a:defRPr/>
            </a:pPr>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7" name="Slide Number Placeholder 6"/>
          <p:cNvSpPr>
            <a:spLocks noGrp="1"/>
          </p:cNvSpPr>
          <p:nvPr>
            <p:ph type="sldNum" sz="quarter" idx="12"/>
          </p:nvPr>
        </p:nvSpPr>
        <p:spPr/>
        <p:txBody>
          <a:bodyPr/>
          <a:lstStyle/>
          <a:p>
            <a:pPr marL="0" marR="0" lvl="0" indent="0" algn="l" defTabSz="914340" rtl="1" eaLnBrk="1" fontAlgn="auto" latinLnBrk="0" hangingPunct="1">
              <a:lnSpc>
                <a:spcPct val="100000"/>
              </a:lnSpc>
              <a:spcBef>
                <a:spcPts val="0"/>
              </a:spcBef>
              <a:spcAft>
                <a:spcPts val="0"/>
              </a:spcAft>
              <a:buClrTx/>
              <a:buSzTx/>
              <a:buFontTx/>
              <a:buNone/>
              <a:tabLst/>
              <a:defRPr/>
            </a:pPr>
            <a:fld id="{97ACE804-D0DC-415D-ABBF-BFA750748848}" type="slidenum">
              <a:rPr kumimoji="0" lang="ar-OM"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914340" rtl="1" eaLnBrk="1" fontAlgn="auto" latinLnBrk="0" hangingPunct="1">
                <a:lnSpc>
                  <a:spcPct val="100000"/>
                </a:lnSpc>
                <a:spcBef>
                  <a:spcPts val="0"/>
                </a:spcBef>
                <a:spcAft>
                  <a:spcPts val="0"/>
                </a:spcAft>
                <a:buClrTx/>
                <a:buSzTx/>
                <a:buFontTx/>
                <a:buNone/>
                <a:tabLst/>
                <a:defRPr/>
              </a:pPr>
              <a:t>‹#›</a:t>
            </a:fld>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20954477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OM"/>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OM"/>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marL="0" marR="0" lvl="0" indent="0" algn="r" defTabSz="914340" rtl="1" eaLnBrk="1" fontAlgn="auto" latinLnBrk="0" hangingPunct="1">
              <a:lnSpc>
                <a:spcPct val="100000"/>
              </a:lnSpc>
              <a:spcBef>
                <a:spcPts val="0"/>
              </a:spcBef>
              <a:spcAft>
                <a:spcPts val="0"/>
              </a:spcAft>
              <a:buClrTx/>
              <a:buSzTx/>
              <a:buFontTx/>
              <a:buNone/>
              <a:tabLst/>
              <a:defRPr/>
            </a:pPr>
            <a:fld id="{ABBF00E5-FE97-4F0C-9773-7299A5E6E81B}" type="datetimeFigureOut">
              <a:rPr kumimoji="0" lang="ar-OM"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340" rtl="1" eaLnBrk="1" fontAlgn="auto" latinLnBrk="0" hangingPunct="1">
                <a:lnSpc>
                  <a:spcPct val="100000"/>
                </a:lnSpc>
                <a:spcBef>
                  <a:spcPts val="0"/>
                </a:spcBef>
                <a:spcAft>
                  <a:spcPts val="0"/>
                </a:spcAft>
                <a:buClrTx/>
                <a:buSzTx/>
                <a:buFontTx/>
                <a:buNone/>
                <a:tabLst/>
                <a:defRPr/>
              </a:pPr>
              <a:t>22/05/1444</a:t>
            </a:fld>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Footer Placeholder 5"/>
          <p:cNvSpPr>
            <a:spLocks noGrp="1"/>
          </p:cNvSpPr>
          <p:nvPr>
            <p:ph type="ftr" sz="quarter" idx="11"/>
          </p:nvPr>
        </p:nvSpPr>
        <p:spPr/>
        <p:txBody>
          <a:bodyPr/>
          <a:lstStyle/>
          <a:p>
            <a:pPr marL="0" marR="0" lvl="0" indent="0" algn="ctr" defTabSz="914340" rtl="1" eaLnBrk="1" fontAlgn="auto" latinLnBrk="0" hangingPunct="1">
              <a:lnSpc>
                <a:spcPct val="100000"/>
              </a:lnSpc>
              <a:spcBef>
                <a:spcPts val="0"/>
              </a:spcBef>
              <a:spcAft>
                <a:spcPts val="0"/>
              </a:spcAft>
              <a:buClrTx/>
              <a:buSzTx/>
              <a:buFontTx/>
              <a:buNone/>
              <a:tabLst/>
              <a:defRPr/>
            </a:pPr>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7" name="Slide Number Placeholder 6"/>
          <p:cNvSpPr>
            <a:spLocks noGrp="1"/>
          </p:cNvSpPr>
          <p:nvPr>
            <p:ph type="sldNum" sz="quarter" idx="12"/>
          </p:nvPr>
        </p:nvSpPr>
        <p:spPr/>
        <p:txBody>
          <a:bodyPr/>
          <a:lstStyle/>
          <a:p>
            <a:pPr marL="0" marR="0" lvl="0" indent="0" algn="l" defTabSz="914340" rtl="1" eaLnBrk="1" fontAlgn="auto" latinLnBrk="0" hangingPunct="1">
              <a:lnSpc>
                <a:spcPct val="100000"/>
              </a:lnSpc>
              <a:spcBef>
                <a:spcPts val="0"/>
              </a:spcBef>
              <a:spcAft>
                <a:spcPts val="0"/>
              </a:spcAft>
              <a:buClrTx/>
              <a:buSzTx/>
              <a:buFontTx/>
              <a:buNone/>
              <a:tabLst/>
              <a:defRPr/>
            </a:pPr>
            <a:fld id="{97ACE804-D0DC-415D-ABBF-BFA750748848}" type="slidenum">
              <a:rPr kumimoji="0" lang="ar-OM"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914340" rtl="1" eaLnBrk="1" fontAlgn="auto" latinLnBrk="0" hangingPunct="1">
                <a:lnSpc>
                  <a:spcPct val="100000"/>
                </a:lnSpc>
                <a:spcBef>
                  <a:spcPts val="0"/>
                </a:spcBef>
                <a:spcAft>
                  <a:spcPts val="0"/>
                </a:spcAft>
                <a:buClrTx/>
                <a:buSzTx/>
                <a:buFontTx/>
                <a:buNone/>
                <a:tabLst/>
                <a:defRPr/>
              </a:pPr>
              <a:t>‹#›</a:t>
            </a:fld>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16186459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OM"/>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Date Placeholder 3"/>
          <p:cNvSpPr>
            <a:spLocks noGrp="1"/>
          </p:cNvSpPr>
          <p:nvPr>
            <p:ph type="dt" sz="half" idx="10"/>
          </p:nvPr>
        </p:nvSpPr>
        <p:spPr/>
        <p:txBody>
          <a:bodyPr/>
          <a:lstStyle/>
          <a:p>
            <a:pPr marL="0" marR="0" lvl="0" indent="0" algn="r" defTabSz="914340" rtl="1" eaLnBrk="1" fontAlgn="auto" latinLnBrk="0" hangingPunct="1">
              <a:lnSpc>
                <a:spcPct val="100000"/>
              </a:lnSpc>
              <a:spcBef>
                <a:spcPts val="0"/>
              </a:spcBef>
              <a:spcAft>
                <a:spcPts val="0"/>
              </a:spcAft>
              <a:buClrTx/>
              <a:buSzTx/>
              <a:buFontTx/>
              <a:buNone/>
              <a:tabLst/>
              <a:defRPr/>
            </a:pPr>
            <a:fld id="{ABBF00E5-FE97-4F0C-9773-7299A5E6E81B}" type="datetimeFigureOut">
              <a:rPr kumimoji="0" lang="ar-OM"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340" rtl="1" eaLnBrk="1" fontAlgn="auto" latinLnBrk="0" hangingPunct="1">
                <a:lnSpc>
                  <a:spcPct val="100000"/>
                </a:lnSpc>
                <a:spcBef>
                  <a:spcPts val="0"/>
                </a:spcBef>
                <a:spcAft>
                  <a:spcPts val="0"/>
                </a:spcAft>
                <a:buClrTx/>
                <a:buSzTx/>
                <a:buFontTx/>
                <a:buNone/>
                <a:tabLst/>
                <a:defRPr/>
              </a:pPr>
              <a:t>22/05/1444</a:t>
            </a:fld>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marL="0" marR="0" lvl="0" indent="0" algn="ctr" defTabSz="914340" rtl="1" eaLnBrk="1" fontAlgn="auto" latinLnBrk="0" hangingPunct="1">
              <a:lnSpc>
                <a:spcPct val="100000"/>
              </a:lnSpc>
              <a:spcBef>
                <a:spcPts val="0"/>
              </a:spcBef>
              <a:spcAft>
                <a:spcPts val="0"/>
              </a:spcAft>
              <a:buClrTx/>
              <a:buSzTx/>
              <a:buFontTx/>
              <a:buNone/>
              <a:tabLst/>
              <a:defRPr/>
            </a:pPr>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marL="0" marR="0" lvl="0" indent="0" algn="l" defTabSz="914340" rtl="1" eaLnBrk="1" fontAlgn="auto" latinLnBrk="0" hangingPunct="1">
              <a:lnSpc>
                <a:spcPct val="100000"/>
              </a:lnSpc>
              <a:spcBef>
                <a:spcPts val="0"/>
              </a:spcBef>
              <a:spcAft>
                <a:spcPts val="0"/>
              </a:spcAft>
              <a:buClrTx/>
              <a:buSzTx/>
              <a:buFontTx/>
              <a:buNone/>
              <a:tabLst/>
              <a:defRPr/>
            </a:pPr>
            <a:fld id="{97ACE804-D0DC-415D-ABBF-BFA750748848}" type="slidenum">
              <a:rPr kumimoji="0" lang="ar-OM"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914340" rtl="1" eaLnBrk="1" fontAlgn="auto" latinLnBrk="0" hangingPunct="1">
                <a:lnSpc>
                  <a:spcPct val="100000"/>
                </a:lnSpc>
                <a:spcBef>
                  <a:spcPts val="0"/>
                </a:spcBef>
                <a:spcAft>
                  <a:spcPts val="0"/>
                </a:spcAft>
                <a:buClrTx/>
                <a:buSzTx/>
                <a:buFontTx/>
                <a:buNone/>
                <a:tabLst/>
                <a:defRPr/>
              </a:pPr>
              <a:t>‹#›</a:t>
            </a:fld>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9037754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smtClean="0"/>
              <a:t>Click to edit Master title style</a:t>
            </a:r>
            <a:endParaRPr lang="ar-OM"/>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Date Placeholder 3"/>
          <p:cNvSpPr>
            <a:spLocks noGrp="1"/>
          </p:cNvSpPr>
          <p:nvPr>
            <p:ph type="dt" sz="half" idx="10"/>
          </p:nvPr>
        </p:nvSpPr>
        <p:spPr/>
        <p:txBody>
          <a:bodyPr/>
          <a:lstStyle/>
          <a:p>
            <a:pPr marL="0" marR="0" lvl="0" indent="0" algn="r" defTabSz="914340" rtl="1" eaLnBrk="1" fontAlgn="auto" latinLnBrk="0" hangingPunct="1">
              <a:lnSpc>
                <a:spcPct val="100000"/>
              </a:lnSpc>
              <a:spcBef>
                <a:spcPts val="0"/>
              </a:spcBef>
              <a:spcAft>
                <a:spcPts val="0"/>
              </a:spcAft>
              <a:buClrTx/>
              <a:buSzTx/>
              <a:buFontTx/>
              <a:buNone/>
              <a:tabLst/>
              <a:defRPr/>
            </a:pPr>
            <a:fld id="{ABBF00E5-FE97-4F0C-9773-7299A5E6E81B}" type="datetimeFigureOut">
              <a:rPr kumimoji="0" lang="ar-OM"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340" rtl="1" eaLnBrk="1" fontAlgn="auto" latinLnBrk="0" hangingPunct="1">
                <a:lnSpc>
                  <a:spcPct val="100000"/>
                </a:lnSpc>
                <a:spcBef>
                  <a:spcPts val="0"/>
                </a:spcBef>
                <a:spcAft>
                  <a:spcPts val="0"/>
                </a:spcAft>
                <a:buClrTx/>
                <a:buSzTx/>
                <a:buFontTx/>
                <a:buNone/>
                <a:tabLst/>
                <a:defRPr/>
              </a:pPr>
              <a:t>22/05/1444</a:t>
            </a:fld>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marL="0" marR="0" lvl="0" indent="0" algn="ctr" defTabSz="914340" rtl="1" eaLnBrk="1" fontAlgn="auto" latinLnBrk="0" hangingPunct="1">
              <a:lnSpc>
                <a:spcPct val="100000"/>
              </a:lnSpc>
              <a:spcBef>
                <a:spcPts val="0"/>
              </a:spcBef>
              <a:spcAft>
                <a:spcPts val="0"/>
              </a:spcAft>
              <a:buClrTx/>
              <a:buSzTx/>
              <a:buFontTx/>
              <a:buNone/>
              <a:tabLst/>
              <a:defRPr/>
            </a:pPr>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marL="0" marR="0" lvl="0" indent="0" algn="l" defTabSz="914340" rtl="1" eaLnBrk="1" fontAlgn="auto" latinLnBrk="0" hangingPunct="1">
              <a:lnSpc>
                <a:spcPct val="100000"/>
              </a:lnSpc>
              <a:spcBef>
                <a:spcPts val="0"/>
              </a:spcBef>
              <a:spcAft>
                <a:spcPts val="0"/>
              </a:spcAft>
              <a:buClrTx/>
              <a:buSzTx/>
              <a:buFontTx/>
              <a:buNone/>
              <a:tabLst/>
              <a:defRPr/>
            </a:pPr>
            <a:fld id="{97ACE804-D0DC-415D-ABBF-BFA750748848}" type="slidenum">
              <a:rPr kumimoji="0" lang="ar-OM"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914340" rtl="1" eaLnBrk="1" fontAlgn="auto" latinLnBrk="0" hangingPunct="1">
                <a:lnSpc>
                  <a:spcPct val="100000"/>
                </a:lnSpc>
                <a:spcBef>
                  <a:spcPts val="0"/>
                </a:spcBef>
                <a:spcAft>
                  <a:spcPts val="0"/>
                </a:spcAft>
                <a:buClrTx/>
                <a:buSzTx/>
                <a:buFontTx/>
                <a:buNone/>
                <a:tabLst/>
                <a:defRPr/>
              </a:pPr>
              <a:t>‹#›</a:t>
            </a:fld>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235559630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cSld name="فارغ">
    <p:spTree>
      <p:nvGrpSpPr>
        <p:cNvPr id="1" name=""/>
        <p:cNvGrpSpPr/>
        <p:nvPr/>
      </p:nvGrpSpPr>
      <p:grpSpPr>
        <a:xfrm>
          <a:off x="0" y="0"/>
          <a:ext cx="0" cy="0"/>
          <a:chOff x="0" y="0"/>
          <a:chExt cx="0" cy="0"/>
        </a:xfrm>
      </p:grpSpPr>
      <p:sp>
        <p:nvSpPr>
          <p:cNvPr id="2" name="عنصر نائب للتاريخ 3"/>
          <p:cNvSpPr>
            <a:spLocks noGrp="1"/>
          </p:cNvSpPr>
          <p:nvPr>
            <p:ph type="dt" sz="half" idx="10"/>
          </p:nvPr>
        </p:nvSpPr>
        <p:spPr/>
        <p:txBody>
          <a:bodyPr/>
          <a:lstStyle>
            <a:lvl1pPr>
              <a:defRPr/>
            </a:lvl1pPr>
          </a:lstStyle>
          <a:p>
            <a:pPr marL="0" marR="0" lvl="0" indent="0" algn="r" defTabSz="914340" rtl="1" eaLnBrk="1" fontAlgn="auto" latinLnBrk="0" hangingPunct="1">
              <a:lnSpc>
                <a:spcPct val="100000"/>
              </a:lnSpc>
              <a:spcBef>
                <a:spcPts val="0"/>
              </a:spcBef>
              <a:spcAft>
                <a:spcPts val="0"/>
              </a:spcAft>
              <a:buClrTx/>
              <a:buSzTx/>
              <a:buFontTx/>
              <a:buNone/>
              <a:tabLst/>
              <a:defRPr/>
            </a:pPr>
            <a:fld id="{388A33C3-4112-4667-AB88-3A76CCD76D98}" type="datetimeFigureOut">
              <a:rPr kumimoji="0" lang="ar-OM"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340" rtl="1" eaLnBrk="1" fontAlgn="auto" latinLnBrk="0" hangingPunct="1">
                <a:lnSpc>
                  <a:spcPct val="100000"/>
                </a:lnSpc>
                <a:spcBef>
                  <a:spcPts val="0"/>
                </a:spcBef>
                <a:spcAft>
                  <a:spcPts val="0"/>
                </a:spcAft>
                <a:buClrTx/>
                <a:buSzTx/>
                <a:buFontTx/>
                <a:buNone/>
                <a:tabLst/>
                <a:defRPr/>
              </a:pPr>
              <a:t>22/05/1444</a:t>
            </a:fld>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3" name="عنصر نائب للتذييل 4"/>
          <p:cNvSpPr>
            <a:spLocks noGrp="1"/>
          </p:cNvSpPr>
          <p:nvPr>
            <p:ph type="ftr" sz="quarter" idx="11"/>
          </p:nvPr>
        </p:nvSpPr>
        <p:spPr/>
        <p:txBody>
          <a:bodyPr/>
          <a:lstStyle>
            <a:lvl1pPr>
              <a:defRPr/>
            </a:lvl1pPr>
          </a:lstStyle>
          <a:p>
            <a:pPr marL="0" marR="0" lvl="0" indent="0" algn="ctr" defTabSz="914340" rtl="1" eaLnBrk="1" fontAlgn="auto" latinLnBrk="0" hangingPunct="1">
              <a:lnSpc>
                <a:spcPct val="100000"/>
              </a:lnSpc>
              <a:spcBef>
                <a:spcPts val="0"/>
              </a:spcBef>
              <a:spcAft>
                <a:spcPts val="0"/>
              </a:spcAft>
              <a:buClrTx/>
              <a:buSzTx/>
              <a:buFontTx/>
              <a:buNone/>
              <a:tabLst/>
              <a:defRPr/>
            </a:pPr>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4" name="عنصر نائب لرقم الشريحة 5"/>
          <p:cNvSpPr>
            <a:spLocks noGrp="1"/>
          </p:cNvSpPr>
          <p:nvPr>
            <p:ph type="sldNum" sz="quarter" idx="12"/>
          </p:nvPr>
        </p:nvSpPr>
        <p:spPr/>
        <p:txBody>
          <a:bodyPr/>
          <a:lstStyle>
            <a:lvl1pPr>
              <a:defRPr/>
            </a:lvl1pPr>
          </a:lstStyle>
          <a:p>
            <a:pPr marL="0" marR="0" lvl="0" indent="0" algn="l" defTabSz="914340" rtl="1" eaLnBrk="1" fontAlgn="auto" latinLnBrk="0" hangingPunct="1">
              <a:lnSpc>
                <a:spcPct val="100000"/>
              </a:lnSpc>
              <a:spcBef>
                <a:spcPts val="0"/>
              </a:spcBef>
              <a:spcAft>
                <a:spcPts val="0"/>
              </a:spcAft>
              <a:buClrTx/>
              <a:buSzTx/>
              <a:buFontTx/>
              <a:buNone/>
              <a:tabLst/>
              <a:defRPr/>
            </a:pPr>
            <a:fld id="{0AC53E5C-474A-4FEE-972A-1F427EFB5516}" type="slidenum">
              <a:rPr kumimoji="0" lang="ar-OM"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914340" rtl="1" eaLnBrk="1" fontAlgn="auto" latinLnBrk="0" hangingPunct="1">
                <a:lnSpc>
                  <a:spcPct val="100000"/>
                </a:lnSpc>
                <a:spcBef>
                  <a:spcPts val="0"/>
                </a:spcBef>
                <a:spcAft>
                  <a:spcPts val="0"/>
                </a:spcAft>
                <a:buClrTx/>
                <a:buSzTx/>
                <a:buFontTx/>
                <a:buNone/>
                <a:tabLst/>
                <a:defRPr/>
              </a:pPr>
              <a:t>‹#›</a:t>
            </a:fld>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28878588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OM"/>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Date Placeholder 3"/>
          <p:cNvSpPr>
            <a:spLocks noGrp="1"/>
          </p:cNvSpPr>
          <p:nvPr>
            <p:ph type="dt" sz="half" idx="2"/>
          </p:nvPr>
        </p:nvSpPr>
        <p:spPr>
          <a:xfrm>
            <a:off x="6553200" y="6356351"/>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ABBF00E5-FE97-4F0C-9773-7299A5E6E81B}" type="datetimeFigureOut">
              <a:rPr lang="ar-OM" smtClean="0"/>
              <a:t>22/05/1444</a:t>
            </a:fld>
            <a:endParaRPr lang="ar-OM"/>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OM"/>
          </a:p>
        </p:txBody>
      </p:sp>
      <p:sp>
        <p:nvSpPr>
          <p:cNvPr id="6" name="Slide Number Placeholder 5"/>
          <p:cNvSpPr>
            <a:spLocks noGrp="1"/>
          </p:cNvSpPr>
          <p:nvPr>
            <p:ph type="sldNum" sz="quarter" idx="4"/>
          </p:nvPr>
        </p:nvSpPr>
        <p:spPr>
          <a:xfrm>
            <a:off x="457200" y="6356351"/>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97ACE804-D0DC-415D-ABBF-BFA750748848}" type="slidenum">
              <a:rPr lang="ar-OM" smtClean="0"/>
              <a:t>‹#›</a:t>
            </a:fld>
            <a:endParaRPr lang="ar-OM"/>
          </a:p>
        </p:txBody>
      </p:sp>
    </p:spTree>
    <p:extLst>
      <p:ext uri="{BB962C8B-B14F-4D97-AF65-F5344CB8AC3E}">
        <p14:creationId xmlns:p14="http://schemas.microsoft.com/office/powerpoint/2010/main" val="3870411820"/>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 id="2147483852" r:id="rId12"/>
    <p:sldLayoutId id="2147483853" r:id="rId13"/>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ar-OM"/>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OM"/>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Date Placeholder 3"/>
          <p:cNvSpPr>
            <a:spLocks noGrp="1"/>
          </p:cNvSpPr>
          <p:nvPr>
            <p:ph type="dt" sz="half" idx="2"/>
          </p:nvPr>
        </p:nvSpPr>
        <p:spPr>
          <a:xfrm>
            <a:off x="6553200" y="6356352"/>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pPr marL="0" marR="0" lvl="0" indent="0" algn="r" defTabSz="914340" rtl="1" eaLnBrk="1" fontAlgn="auto" latinLnBrk="0" hangingPunct="1">
              <a:lnSpc>
                <a:spcPct val="100000"/>
              </a:lnSpc>
              <a:spcBef>
                <a:spcPts val="0"/>
              </a:spcBef>
              <a:spcAft>
                <a:spcPts val="0"/>
              </a:spcAft>
              <a:buClrTx/>
              <a:buSzTx/>
              <a:buFontTx/>
              <a:buNone/>
              <a:tabLst/>
              <a:defRPr/>
            </a:pPr>
            <a:fld id="{ABBF00E5-FE97-4F0C-9773-7299A5E6E81B}" type="datetimeFigureOut">
              <a:rPr kumimoji="0" lang="ar-OM"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340" rtl="1" eaLnBrk="1" fontAlgn="auto" latinLnBrk="0" hangingPunct="1">
                <a:lnSpc>
                  <a:spcPct val="100000"/>
                </a:lnSpc>
                <a:spcBef>
                  <a:spcPts val="0"/>
                </a:spcBef>
                <a:spcAft>
                  <a:spcPts val="0"/>
                </a:spcAft>
                <a:buClrTx/>
                <a:buSzTx/>
                <a:buFontTx/>
                <a:buNone/>
                <a:tabLst/>
                <a:defRPr/>
              </a:pPr>
              <a:t>22/05/1444</a:t>
            </a:fld>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pPr marL="0" marR="0" lvl="0" indent="0" algn="ctr" defTabSz="914340" rtl="1" eaLnBrk="1" fontAlgn="auto" latinLnBrk="0" hangingPunct="1">
              <a:lnSpc>
                <a:spcPct val="100000"/>
              </a:lnSpc>
              <a:spcBef>
                <a:spcPts val="0"/>
              </a:spcBef>
              <a:spcAft>
                <a:spcPts val="0"/>
              </a:spcAft>
              <a:buClrTx/>
              <a:buSzTx/>
              <a:buFontTx/>
              <a:buNone/>
              <a:tabLst/>
              <a:defRPr/>
            </a:pPr>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Slide Number Placeholder 5"/>
          <p:cNvSpPr>
            <a:spLocks noGrp="1"/>
          </p:cNvSpPr>
          <p:nvPr>
            <p:ph type="sldNum" sz="quarter" idx="4"/>
          </p:nvPr>
        </p:nvSpPr>
        <p:spPr>
          <a:xfrm>
            <a:off x="457200" y="6356352"/>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pPr marL="0" marR="0" lvl="0" indent="0" algn="l" defTabSz="914340" rtl="1" eaLnBrk="1" fontAlgn="auto" latinLnBrk="0" hangingPunct="1">
              <a:lnSpc>
                <a:spcPct val="100000"/>
              </a:lnSpc>
              <a:spcBef>
                <a:spcPts val="0"/>
              </a:spcBef>
              <a:spcAft>
                <a:spcPts val="0"/>
              </a:spcAft>
              <a:buClrTx/>
              <a:buSzTx/>
              <a:buFontTx/>
              <a:buNone/>
              <a:tabLst/>
              <a:defRPr/>
            </a:pPr>
            <a:fld id="{97ACE804-D0DC-415D-ABBF-BFA750748848}" type="slidenum">
              <a:rPr kumimoji="0" lang="ar-OM"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914340" rtl="1" eaLnBrk="1" fontAlgn="auto" latinLnBrk="0" hangingPunct="1">
                <a:lnSpc>
                  <a:spcPct val="100000"/>
                </a:lnSpc>
                <a:spcBef>
                  <a:spcPts val="0"/>
                </a:spcBef>
                <a:spcAft>
                  <a:spcPts val="0"/>
                </a:spcAft>
                <a:buClrTx/>
                <a:buSzTx/>
                <a:buFontTx/>
                <a:buNone/>
                <a:tabLst/>
                <a:defRPr/>
              </a:pPr>
              <a:t>‹#›</a:t>
            </a:fld>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2322363418"/>
      </p:ext>
    </p:extLst>
  </p:cSld>
  <p:clrMap bg1="lt1" tx1="dk1" bg2="lt2" tx2="dk2" accent1="accent1" accent2="accent2" accent3="accent3" accent4="accent4" accent5="accent5" accent6="accent6" hlink="hlink" folHlink="folHlink"/>
  <p:sldLayoutIdLst>
    <p:sldLayoutId id="2147483855" r:id="rId1"/>
    <p:sldLayoutId id="2147483856" r:id="rId2"/>
    <p:sldLayoutId id="2147483857" r:id="rId3"/>
    <p:sldLayoutId id="2147483858" r:id="rId4"/>
    <p:sldLayoutId id="2147483859" r:id="rId5"/>
    <p:sldLayoutId id="2147483860" r:id="rId6"/>
    <p:sldLayoutId id="2147483861" r:id="rId7"/>
    <p:sldLayoutId id="2147483862" r:id="rId8"/>
    <p:sldLayoutId id="2147483863" r:id="rId9"/>
    <p:sldLayoutId id="2147483864" r:id="rId10"/>
    <p:sldLayoutId id="2147483865" r:id="rId11"/>
    <p:sldLayoutId id="2147483866" r:id="rId12"/>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ar-OM"/>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1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1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1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1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1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55576" y="1340768"/>
            <a:ext cx="7772400" cy="792086"/>
          </a:xfrm>
          <a:ln w="3175">
            <a:noFill/>
            <a:prstDash val="sysDot"/>
          </a:ln>
        </p:spPr>
        <p:txBody>
          <a:bodyPr>
            <a:noAutofit/>
          </a:bodyPr>
          <a:lstStyle/>
          <a:p>
            <a:pPr lvl="0">
              <a:spcBef>
                <a:spcPts val="0"/>
              </a:spcBef>
            </a:pPr>
            <a:r>
              <a:rPr lang="ar-OM" sz="2000" b="1" kern="0" dirty="0">
                <a:solidFill>
                  <a:prstClr val="black"/>
                </a:solidFill>
                <a:latin typeface="Calibri" panose="020F0502020204030204" pitchFamily="34" charset="0"/>
                <a:cs typeface="Arial" panose="020B0604020202020204" pitchFamily="34" charset="0"/>
              </a:rPr>
              <a:t>المحاضرة </a:t>
            </a:r>
            <a:r>
              <a:rPr lang="en-US" sz="2000" b="1" kern="0" dirty="0" smtClean="0">
                <a:solidFill>
                  <a:prstClr val="black"/>
                </a:solidFill>
                <a:latin typeface="Calibri" panose="020F0502020204030204" pitchFamily="34" charset="0"/>
                <a:cs typeface="Arial" panose="020B0604020202020204" pitchFamily="34" charset="0"/>
              </a:rPr>
              <a:t>3</a:t>
            </a:r>
            <a:r>
              <a:rPr lang="ar-OM" sz="2000" b="1" kern="0" dirty="0">
                <a:solidFill>
                  <a:prstClr val="black"/>
                </a:solidFill>
                <a:latin typeface="Calibri" panose="020F0502020204030204" pitchFamily="34" charset="0"/>
                <a:cs typeface="Arial" panose="020B0604020202020204" pitchFamily="34" charset="0"/>
              </a:rPr>
              <a:t/>
            </a:r>
            <a:br>
              <a:rPr lang="ar-OM" sz="2000" b="1" kern="0" dirty="0">
                <a:solidFill>
                  <a:prstClr val="black"/>
                </a:solidFill>
                <a:latin typeface="Calibri" panose="020F0502020204030204" pitchFamily="34" charset="0"/>
                <a:cs typeface="Arial" panose="020B0604020202020204" pitchFamily="34" charset="0"/>
              </a:rPr>
            </a:br>
            <a:r>
              <a:rPr lang="ar-OM" sz="2000" b="1" kern="0" dirty="0">
                <a:solidFill>
                  <a:prstClr val="black"/>
                </a:solidFill>
                <a:latin typeface="Calibri" panose="020F0502020204030204" pitchFamily="34" charset="0"/>
                <a:cs typeface="Arial" panose="020B0604020202020204" pitchFamily="34" charset="0"/>
              </a:rPr>
              <a:t>الفكر التربوي في عمان</a:t>
            </a:r>
            <a:br>
              <a:rPr lang="ar-OM" sz="2000" b="1" kern="0" dirty="0">
                <a:solidFill>
                  <a:prstClr val="black"/>
                </a:solidFill>
                <a:latin typeface="Calibri" panose="020F0502020204030204" pitchFamily="34" charset="0"/>
                <a:cs typeface="Arial" panose="020B0604020202020204" pitchFamily="34" charset="0"/>
              </a:rPr>
            </a:br>
            <a:r>
              <a:rPr lang="ar-OM" sz="2000" b="1" kern="0" dirty="0">
                <a:solidFill>
                  <a:prstClr val="black"/>
                </a:solidFill>
                <a:latin typeface="Calibri" panose="020F0502020204030204" pitchFamily="34" charset="0"/>
                <a:cs typeface="Arial" panose="020B0604020202020204" pitchFamily="34" charset="0"/>
              </a:rPr>
              <a:t>2023</a:t>
            </a:r>
          </a:p>
        </p:txBody>
      </p:sp>
      <p:sp>
        <p:nvSpPr>
          <p:cNvPr id="3" name="Subtitle 2"/>
          <p:cNvSpPr>
            <a:spLocks noGrp="1"/>
          </p:cNvSpPr>
          <p:nvPr>
            <p:ph type="subTitle" idx="1"/>
          </p:nvPr>
        </p:nvSpPr>
        <p:spPr>
          <a:xfrm>
            <a:off x="1441376" y="2708921"/>
            <a:ext cx="6400800" cy="1224136"/>
          </a:xfrm>
          <a:solidFill>
            <a:schemeClr val="bg1">
              <a:lumMod val="85000"/>
            </a:schemeClr>
          </a:solidFill>
          <a:ln w="3175">
            <a:noFill/>
            <a:prstDash val="sysDot"/>
          </a:ln>
        </p:spPr>
        <p:txBody>
          <a:bodyPr>
            <a:normAutofit/>
          </a:bodyPr>
          <a:lstStyle/>
          <a:p>
            <a:pPr lvl="0">
              <a:spcBef>
                <a:spcPts val="0"/>
              </a:spcBef>
            </a:pPr>
            <a:r>
              <a:rPr lang="ar-OM" sz="4800" b="1" kern="0" dirty="0" smtClean="0">
                <a:solidFill>
                  <a:sysClr val="windowText" lastClr="000000"/>
                </a:solidFill>
                <a:ea typeface="Calibri"/>
                <a:cs typeface="Arial"/>
              </a:rPr>
              <a:t>الفكر </a:t>
            </a:r>
            <a:r>
              <a:rPr lang="ar-OM" sz="4800" b="1" kern="0" dirty="0">
                <a:solidFill>
                  <a:sysClr val="windowText" lastClr="000000"/>
                </a:solidFill>
                <a:ea typeface="Calibri"/>
                <a:cs typeface="Arial"/>
              </a:rPr>
              <a:t>التربوي </a:t>
            </a:r>
            <a:r>
              <a:rPr lang="ar-OM" sz="4800" b="1" kern="0" dirty="0" smtClean="0">
                <a:solidFill>
                  <a:sysClr val="windowText" lastClr="000000"/>
                </a:solidFill>
                <a:ea typeface="Calibri"/>
                <a:cs typeface="Arial"/>
              </a:rPr>
              <a:t>الاسلامي</a:t>
            </a:r>
            <a:endParaRPr lang="en-US" sz="4800" kern="0" dirty="0">
              <a:solidFill>
                <a:sysClr val="windowText" lastClr="000000"/>
              </a:solidFill>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83367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OM" dirty="0" smtClean="0"/>
              <a:t>المقدمة</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955416109"/>
              </p:ext>
            </p:extLst>
          </p:nvPr>
        </p:nvGraphicFramePr>
        <p:xfrm>
          <a:off x="457200" y="1600201"/>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965881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OM" dirty="0" smtClean="0"/>
              <a:t>الفكر التربوي الاسلامي</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384271956"/>
              </p:ext>
            </p:extLst>
          </p:nvPr>
        </p:nvGraphicFramePr>
        <p:xfrm>
          <a:off x="457200" y="1600201"/>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164441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OM" b="1" dirty="0" smtClean="0"/>
              <a:t>أولا: ملامح الفكر التربوي في العصر الجاهلي</a:t>
            </a:r>
            <a:endParaRPr lang="en-US"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367997441"/>
              </p:ext>
            </p:extLst>
          </p:nvPr>
        </p:nvGraphicFramePr>
        <p:xfrm>
          <a:off x="457200" y="1417638"/>
          <a:ext cx="8229600" cy="52244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079065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9970754"/>
              </p:ext>
            </p:extLst>
          </p:nvPr>
        </p:nvGraphicFramePr>
        <p:xfrm>
          <a:off x="457200" y="476672"/>
          <a:ext cx="8229600" cy="59766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315524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13498885"/>
              </p:ext>
            </p:extLst>
          </p:nvPr>
        </p:nvGraphicFramePr>
        <p:xfrm>
          <a:off x="457200" y="440668"/>
          <a:ext cx="8229600" cy="59766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889314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2"/>
          <a:stretch>
            <a:fillRect/>
          </a:stretch>
        </p:blipFill>
        <p:spPr>
          <a:xfrm>
            <a:off x="1388564" y="1600200"/>
            <a:ext cx="6366871" cy="4525963"/>
          </a:xfrm>
          <a:prstGeom prst="rect">
            <a:avLst/>
          </a:prstGeom>
        </p:spPr>
      </p:pic>
      <p:sp>
        <p:nvSpPr>
          <p:cNvPr id="7" name="Oval 6"/>
          <p:cNvSpPr/>
          <p:nvPr/>
        </p:nvSpPr>
        <p:spPr>
          <a:xfrm>
            <a:off x="2771800" y="5085184"/>
            <a:ext cx="1296144" cy="792088"/>
          </a:xfrm>
          <a:prstGeom prst="ellipse">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OM" sz="2000" dirty="0" smtClean="0">
                <a:solidFill>
                  <a:schemeClr val="tx1"/>
                </a:solidFill>
              </a:rPr>
              <a:t>طبيعة القيم</a:t>
            </a:r>
            <a:endParaRPr lang="en-US" sz="2000" dirty="0">
              <a:solidFill>
                <a:schemeClr val="tx1"/>
              </a:solidFill>
            </a:endParaRPr>
          </a:p>
        </p:txBody>
      </p:sp>
    </p:spTree>
    <p:extLst>
      <p:ext uri="{BB962C8B-B14F-4D97-AF65-F5344CB8AC3E}">
        <p14:creationId xmlns:p14="http://schemas.microsoft.com/office/powerpoint/2010/main" val="12806141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رابط مستقيم 8"/>
          <p:cNvCxnSpPr/>
          <p:nvPr/>
        </p:nvCxnSpPr>
        <p:spPr>
          <a:xfrm flipH="1" flipV="1">
            <a:off x="0" y="5715000"/>
            <a:ext cx="9144000" cy="71438"/>
          </a:xfrm>
          <a:prstGeom prst="line">
            <a:avLst/>
          </a:prstGeom>
        </p:spPr>
        <p:style>
          <a:lnRef idx="1">
            <a:schemeClr val="accent1"/>
          </a:lnRef>
          <a:fillRef idx="0">
            <a:schemeClr val="accent1"/>
          </a:fillRef>
          <a:effectRef idx="0">
            <a:schemeClr val="accent1"/>
          </a:effectRef>
          <a:fontRef idx="minor">
            <a:schemeClr val="tx1"/>
          </a:fontRef>
        </p:style>
      </p:cxnSp>
      <p:sp>
        <p:nvSpPr>
          <p:cNvPr id="30724" name="عنصر نائب لرقم الشريحة 10"/>
          <p:cNvSpPr>
            <a:spLocks noGrp="1" noChangeArrowheads="1"/>
          </p:cNvSpPr>
          <p:nvPr>
            <p:ph type="sldNum" sz="quarter" idx="12"/>
          </p:nvPr>
        </p:nvSpPr>
        <p:spPr bwMode="auto">
          <a:xfrm>
            <a:off x="7858125" y="6215064"/>
            <a:ext cx="762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ajalla UI"/>
                <a:cs typeface="Majalla UI"/>
              </a:defRPr>
            </a:lvl1pPr>
            <a:lvl2pPr marL="742950" indent="-285750">
              <a:defRPr>
                <a:solidFill>
                  <a:schemeClr val="tx1"/>
                </a:solidFill>
                <a:latin typeface="Arial" panose="020B0604020202020204" pitchFamily="34" charset="0"/>
                <a:ea typeface="Majalla UI"/>
                <a:cs typeface="Majalla UI"/>
              </a:defRPr>
            </a:lvl2pPr>
            <a:lvl3pPr marL="1143000" indent="-228600">
              <a:defRPr>
                <a:solidFill>
                  <a:schemeClr val="tx1"/>
                </a:solidFill>
                <a:latin typeface="Arial" panose="020B0604020202020204" pitchFamily="34" charset="0"/>
                <a:ea typeface="Majalla UI"/>
                <a:cs typeface="Majalla UI"/>
              </a:defRPr>
            </a:lvl3pPr>
            <a:lvl4pPr marL="1600200" indent="-228600">
              <a:defRPr>
                <a:solidFill>
                  <a:schemeClr val="tx1"/>
                </a:solidFill>
                <a:latin typeface="Arial" panose="020B0604020202020204" pitchFamily="34" charset="0"/>
                <a:ea typeface="Majalla UI"/>
                <a:cs typeface="Majalla UI"/>
              </a:defRPr>
            </a:lvl4pPr>
            <a:lvl5pPr marL="2057400" indent="-228600">
              <a:defRPr>
                <a:solidFill>
                  <a:schemeClr val="tx1"/>
                </a:solidFill>
                <a:latin typeface="Arial" panose="020B0604020202020204" pitchFamily="34" charset="0"/>
                <a:ea typeface="Majalla UI"/>
                <a:cs typeface="Majalla UI"/>
              </a:defRPr>
            </a:lvl5pPr>
            <a:lvl6pPr marL="2514600" indent="-228600" eaLnBrk="0" fontAlgn="base" hangingPunct="0">
              <a:spcBef>
                <a:spcPct val="0"/>
              </a:spcBef>
              <a:spcAft>
                <a:spcPct val="0"/>
              </a:spcAft>
              <a:defRPr>
                <a:solidFill>
                  <a:schemeClr val="tx1"/>
                </a:solidFill>
                <a:latin typeface="Arial" panose="020B0604020202020204" pitchFamily="34" charset="0"/>
                <a:ea typeface="Majalla UI"/>
                <a:cs typeface="Majalla UI"/>
              </a:defRPr>
            </a:lvl6pPr>
            <a:lvl7pPr marL="2971800" indent="-228600" eaLnBrk="0" fontAlgn="base" hangingPunct="0">
              <a:spcBef>
                <a:spcPct val="0"/>
              </a:spcBef>
              <a:spcAft>
                <a:spcPct val="0"/>
              </a:spcAft>
              <a:defRPr>
                <a:solidFill>
                  <a:schemeClr val="tx1"/>
                </a:solidFill>
                <a:latin typeface="Arial" panose="020B0604020202020204" pitchFamily="34" charset="0"/>
                <a:ea typeface="Majalla UI"/>
                <a:cs typeface="Majalla UI"/>
              </a:defRPr>
            </a:lvl7pPr>
            <a:lvl8pPr marL="3429000" indent="-228600" eaLnBrk="0" fontAlgn="base" hangingPunct="0">
              <a:spcBef>
                <a:spcPct val="0"/>
              </a:spcBef>
              <a:spcAft>
                <a:spcPct val="0"/>
              </a:spcAft>
              <a:defRPr>
                <a:solidFill>
                  <a:schemeClr val="tx1"/>
                </a:solidFill>
                <a:latin typeface="Arial" panose="020B0604020202020204" pitchFamily="34" charset="0"/>
                <a:ea typeface="Majalla UI"/>
                <a:cs typeface="Majalla UI"/>
              </a:defRPr>
            </a:lvl8pPr>
            <a:lvl9pPr marL="3886200" indent="-228600" eaLnBrk="0" fontAlgn="base" hangingPunct="0">
              <a:spcBef>
                <a:spcPct val="0"/>
              </a:spcBef>
              <a:spcAft>
                <a:spcPct val="0"/>
              </a:spcAft>
              <a:defRPr>
                <a:solidFill>
                  <a:schemeClr val="tx1"/>
                </a:solidFill>
                <a:latin typeface="Arial" panose="020B0604020202020204" pitchFamily="34" charset="0"/>
                <a:ea typeface="Majalla UI"/>
                <a:cs typeface="Majalla UI"/>
              </a:defRPr>
            </a:lvl9pPr>
          </a:lstStyle>
          <a:p>
            <a:fld id="{757F9C7E-BEEA-413B-8C07-AD1A5EECA8F5}" type="slidenum">
              <a:rPr lang="ar-SA" altLang="ar-OM" sz="2400">
                <a:solidFill>
                  <a:srgbClr val="4A566A"/>
                </a:solidFill>
                <a:latin typeface="Constantia" panose="02030602050306030303" pitchFamily="18" charset="0"/>
              </a:rPr>
              <a:pPr/>
              <a:t>8</a:t>
            </a:fld>
            <a:endParaRPr lang="ar-SA" altLang="ar-OM" sz="2400">
              <a:solidFill>
                <a:srgbClr val="4A566A"/>
              </a:solidFill>
              <a:latin typeface="Constantia" panose="02030602050306030303" pitchFamily="18" charset="0"/>
            </a:endParaRPr>
          </a:p>
        </p:txBody>
      </p:sp>
      <p:sp>
        <p:nvSpPr>
          <p:cNvPr id="13" name="عنصر نائب للتاريخ 12"/>
          <p:cNvSpPr>
            <a:spLocks noGrp="1"/>
          </p:cNvSpPr>
          <p:nvPr>
            <p:ph type="dt" sz="quarter" idx="10"/>
          </p:nvPr>
        </p:nvSpPr>
        <p:spPr/>
        <p:txBody>
          <a:bodyPr/>
          <a:lstStyle/>
          <a:p>
            <a:pPr>
              <a:defRPr/>
            </a:pPr>
            <a:fld id="{0B6AA81D-DB79-4F57-AC1C-FC03C4099F9D}" type="datetime3">
              <a:rPr lang="en-US">
                <a:solidFill>
                  <a:srgbClr val="4E5B6F">
                    <a:shade val="90000"/>
                  </a:srgbClr>
                </a:solidFill>
              </a:rPr>
              <a:pPr>
                <a:defRPr/>
              </a:pPr>
              <a:t>15 December 2022</a:t>
            </a:fld>
            <a:endParaRPr lang="ar-SA">
              <a:solidFill>
                <a:srgbClr val="4E5B6F">
                  <a:shade val="90000"/>
                </a:srgbClr>
              </a:solidFill>
            </a:endParaRPr>
          </a:p>
        </p:txBody>
      </p:sp>
      <p:sp>
        <p:nvSpPr>
          <p:cNvPr id="30726" name="مربع نص 1"/>
          <p:cNvSpPr txBox="1">
            <a:spLocks noChangeArrowheads="1"/>
          </p:cNvSpPr>
          <p:nvPr/>
        </p:nvSpPr>
        <p:spPr bwMode="auto">
          <a:xfrm>
            <a:off x="1" y="1173163"/>
            <a:ext cx="8932863"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Majalla UI"/>
                <a:cs typeface="Majalla UI"/>
              </a:defRPr>
            </a:lvl1pPr>
            <a:lvl2pPr marL="742950" indent="-285750">
              <a:defRPr>
                <a:solidFill>
                  <a:schemeClr val="tx1"/>
                </a:solidFill>
                <a:latin typeface="Arial" panose="020B0604020202020204" pitchFamily="34" charset="0"/>
                <a:ea typeface="Majalla UI"/>
                <a:cs typeface="Majalla UI"/>
              </a:defRPr>
            </a:lvl2pPr>
            <a:lvl3pPr marL="1143000" indent="-228600">
              <a:defRPr>
                <a:solidFill>
                  <a:schemeClr val="tx1"/>
                </a:solidFill>
                <a:latin typeface="Arial" panose="020B0604020202020204" pitchFamily="34" charset="0"/>
                <a:ea typeface="Majalla UI"/>
                <a:cs typeface="Majalla UI"/>
              </a:defRPr>
            </a:lvl3pPr>
            <a:lvl4pPr marL="1600200" indent="-228600">
              <a:defRPr>
                <a:solidFill>
                  <a:schemeClr val="tx1"/>
                </a:solidFill>
                <a:latin typeface="Arial" panose="020B0604020202020204" pitchFamily="34" charset="0"/>
                <a:ea typeface="Majalla UI"/>
                <a:cs typeface="Majalla UI"/>
              </a:defRPr>
            </a:lvl4pPr>
            <a:lvl5pPr marL="2057400" indent="-228600">
              <a:defRPr>
                <a:solidFill>
                  <a:schemeClr val="tx1"/>
                </a:solidFill>
                <a:latin typeface="Arial" panose="020B0604020202020204" pitchFamily="34" charset="0"/>
                <a:ea typeface="Majalla UI"/>
                <a:cs typeface="Majalla UI"/>
              </a:defRPr>
            </a:lvl5pPr>
            <a:lvl6pPr marL="2514600" indent="-228600" eaLnBrk="0" fontAlgn="base" hangingPunct="0">
              <a:spcBef>
                <a:spcPct val="0"/>
              </a:spcBef>
              <a:spcAft>
                <a:spcPct val="0"/>
              </a:spcAft>
              <a:defRPr>
                <a:solidFill>
                  <a:schemeClr val="tx1"/>
                </a:solidFill>
                <a:latin typeface="Arial" panose="020B0604020202020204" pitchFamily="34" charset="0"/>
                <a:ea typeface="Majalla UI"/>
                <a:cs typeface="Majalla UI"/>
              </a:defRPr>
            </a:lvl6pPr>
            <a:lvl7pPr marL="2971800" indent="-228600" eaLnBrk="0" fontAlgn="base" hangingPunct="0">
              <a:spcBef>
                <a:spcPct val="0"/>
              </a:spcBef>
              <a:spcAft>
                <a:spcPct val="0"/>
              </a:spcAft>
              <a:defRPr>
                <a:solidFill>
                  <a:schemeClr val="tx1"/>
                </a:solidFill>
                <a:latin typeface="Arial" panose="020B0604020202020204" pitchFamily="34" charset="0"/>
                <a:ea typeface="Majalla UI"/>
                <a:cs typeface="Majalla UI"/>
              </a:defRPr>
            </a:lvl7pPr>
            <a:lvl8pPr marL="3429000" indent="-228600" eaLnBrk="0" fontAlgn="base" hangingPunct="0">
              <a:spcBef>
                <a:spcPct val="0"/>
              </a:spcBef>
              <a:spcAft>
                <a:spcPct val="0"/>
              </a:spcAft>
              <a:defRPr>
                <a:solidFill>
                  <a:schemeClr val="tx1"/>
                </a:solidFill>
                <a:latin typeface="Arial" panose="020B0604020202020204" pitchFamily="34" charset="0"/>
                <a:ea typeface="Majalla UI"/>
                <a:cs typeface="Majalla UI"/>
              </a:defRPr>
            </a:lvl8pPr>
            <a:lvl9pPr marL="3886200" indent="-228600" eaLnBrk="0" fontAlgn="base" hangingPunct="0">
              <a:spcBef>
                <a:spcPct val="0"/>
              </a:spcBef>
              <a:spcAft>
                <a:spcPct val="0"/>
              </a:spcAft>
              <a:defRPr>
                <a:solidFill>
                  <a:schemeClr val="tx1"/>
                </a:solidFill>
                <a:latin typeface="Arial" panose="020B0604020202020204" pitchFamily="34" charset="0"/>
                <a:ea typeface="Majalla UI"/>
                <a:cs typeface="Majalla UI"/>
              </a:defRPr>
            </a:lvl9pPr>
          </a:lstStyle>
          <a:p>
            <a:pPr>
              <a:lnSpc>
                <a:spcPct val="150000"/>
              </a:lnSpc>
              <a:spcAft>
                <a:spcPts val="800"/>
              </a:spcAft>
            </a:pPr>
            <a:r>
              <a:rPr lang="ar-SA" altLang="ar-OM" sz="2200" b="1">
                <a:solidFill>
                  <a:srgbClr val="000000"/>
                </a:solidFill>
                <a:latin typeface="Calibri" panose="020F0502020204030204" pitchFamily="34" charset="0"/>
                <a:ea typeface="Calibri" panose="020F0502020204030204" pitchFamily="34" charset="0"/>
                <a:cs typeface="Arial" panose="020B0604020202020204" pitchFamily="34" charset="0"/>
              </a:rPr>
              <a:t> </a:t>
            </a:r>
            <a:endParaRPr lang="ar-OM" altLang="ar-OM" sz="2200" b="1">
              <a:solidFill>
                <a:srgbClr val="000000"/>
              </a:solidFill>
              <a:ea typeface="Calibri" panose="020F0502020204030204" pitchFamily="34" charset="0"/>
              <a:cs typeface="Arial" panose="020B0604020202020204" pitchFamily="34" charset="0"/>
            </a:endParaRPr>
          </a:p>
        </p:txBody>
      </p:sp>
      <p:sp>
        <p:nvSpPr>
          <p:cNvPr id="2" name="مربع نص 1"/>
          <p:cNvSpPr txBox="1"/>
          <p:nvPr/>
        </p:nvSpPr>
        <p:spPr>
          <a:xfrm>
            <a:off x="0" y="440668"/>
            <a:ext cx="9144000" cy="5339923"/>
          </a:xfrm>
          <a:prstGeom prst="rect">
            <a:avLst/>
          </a:prstGeom>
          <a:noFill/>
        </p:spPr>
        <p:txBody>
          <a:bodyPr rtlCol="1">
            <a:spAutoFit/>
          </a:bodyPr>
          <a:lstStyle/>
          <a:p>
            <a:pPr marL="457200">
              <a:lnSpc>
                <a:spcPct val="150000"/>
              </a:lnSpc>
              <a:spcAft>
                <a:spcPts val="800"/>
              </a:spcAft>
              <a:defRPr/>
            </a:pPr>
            <a:r>
              <a:rPr lang="ar-SA" sz="2400" b="1" dirty="0">
                <a:latin typeface="Calibri" panose="020F0502020204030204" pitchFamily="34" charset="0"/>
                <a:ea typeface="Calibri" panose="020F0502020204030204" pitchFamily="34" charset="0"/>
                <a:cs typeface="Arial" panose="020B0604020202020204" pitchFamily="34" charset="0"/>
              </a:rPr>
              <a:t> </a:t>
            </a:r>
            <a:r>
              <a:rPr lang="ar-OM" sz="3000" b="1" u="sng" dirty="0">
                <a:latin typeface="Calibri" panose="020F0502020204030204" pitchFamily="34" charset="0"/>
                <a:ea typeface="Calibri" panose="020F0502020204030204" pitchFamily="34" charset="0"/>
                <a:cs typeface="Arial" panose="020B0604020202020204" pitchFamily="34" charset="0"/>
              </a:rPr>
              <a:t>إ</a:t>
            </a:r>
            <a:r>
              <a:rPr lang="ar-SA" sz="3000" b="1" u="sng" dirty="0">
                <a:latin typeface="Calibri" panose="020F0502020204030204" pitchFamily="34" charset="0"/>
                <a:ea typeface="Calibri" panose="020F0502020204030204" pitchFamily="34" charset="0"/>
                <a:cs typeface="Arial" panose="020B0604020202020204" pitchFamily="34" charset="0"/>
              </a:rPr>
              <a:t>ن البناء الفكري الإسلامي يدور في اطار سبعة مكونات هي: </a:t>
            </a:r>
            <a:endParaRPr lang="ar-OM" sz="3000" b="1" u="sng" dirty="0">
              <a:latin typeface="Calibri" panose="020F0502020204030204" pitchFamily="34" charset="0"/>
              <a:ea typeface="Calibri" panose="020F0502020204030204" pitchFamily="34" charset="0"/>
              <a:cs typeface="Arial" panose="020B0604020202020204" pitchFamily="34" charset="0"/>
            </a:endParaRPr>
          </a:p>
          <a:p>
            <a:pPr marL="457200">
              <a:lnSpc>
                <a:spcPct val="150000"/>
              </a:lnSpc>
              <a:spcAft>
                <a:spcPts val="800"/>
              </a:spcAft>
              <a:defRPr/>
            </a:pPr>
            <a:r>
              <a:rPr lang="ar-SA" sz="2400" b="1" dirty="0">
                <a:latin typeface="Calibri" panose="020F0502020204030204" pitchFamily="34" charset="0"/>
                <a:ea typeface="Calibri" panose="020F0502020204030204" pitchFamily="34" charset="0"/>
                <a:cs typeface="Arial" panose="020B0604020202020204" pitchFamily="34" charset="0"/>
              </a:rPr>
              <a:t>المكون الأول : </a:t>
            </a:r>
            <a:r>
              <a:rPr lang="ar-SA" sz="2400" b="1" dirty="0">
                <a:solidFill>
                  <a:srgbClr val="00B0F0"/>
                </a:solidFill>
                <a:latin typeface="Calibri" panose="020F0502020204030204" pitchFamily="34" charset="0"/>
                <a:ea typeface="Calibri" panose="020F0502020204030204" pitchFamily="34" charset="0"/>
                <a:cs typeface="Arial" panose="020B0604020202020204" pitchFamily="34" charset="0"/>
              </a:rPr>
              <a:t>طبيعة الكون </a:t>
            </a:r>
            <a:r>
              <a:rPr lang="ar-SA" sz="2400" b="1" dirty="0" smtClean="0">
                <a:latin typeface="Calibri" panose="020F0502020204030204" pitchFamily="34" charset="0"/>
                <a:ea typeface="Calibri" panose="020F0502020204030204" pitchFamily="34" charset="0"/>
                <a:cs typeface="Arial" panose="020B0604020202020204" pitchFamily="34" charset="0"/>
              </a:rPr>
              <a:t>خلقه </a:t>
            </a:r>
            <a:r>
              <a:rPr lang="ar-SA" sz="2400" b="1" dirty="0">
                <a:latin typeface="Calibri" panose="020F0502020204030204" pitchFamily="34" charset="0"/>
                <a:ea typeface="Calibri" panose="020F0502020204030204" pitchFamily="34" charset="0"/>
                <a:cs typeface="Arial" panose="020B0604020202020204" pitchFamily="34" charset="0"/>
              </a:rPr>
              <a:t>وسبب تكونه والطرق المثلى للاستفادة من خيراته لخدمة الانسان وفق ضوابط تربوية تحفظه من الاستنزاف والتلف</a:t>
            </a:r>
          </a:p>
          <a:p>
            <a:pPr marL="457200">
              <a:lnSpc>
                <a:spcPct val="150000"/>
              </a:lnSpc>
              <a:spcAft>
                <a:spcPts val="800"/>
              </a:spcAft>
              <a:defRPr/>
            </a:pPr>
            <a:r>
              <a:rPr lang="ar-SA" sz="2400" b="1" dirty="0">
                <a:latin typeface="Calibri" panose="020F0502020204030204" pitchFamily="34" charset="0"/>
                <a:ea typeface="Calibri" panose="020F0502020204030204" pitchFamily="34" charset="0"/>
                <a:cs typeface="Arial" panose="020B0604020202020204" pitchFamily="34" charset="0"/>
              </a:rPr>
              <a:t> المكون الثاني : </a:t>
            </a:r>
            <a:r>
              <a:rPr lang="ar-SA" sz="2400" b="1" dirty="0">
                <a:solidFill>
                  <a:srgbClr val="00B0F0"/>
                </a:solidFill>
                <a:latin typeface="Calibri" panose="020F0502020204030204" pitchFamily="34" charset="0"/>
                <a:ea typeface="Calibri" panose="020F0502020204030204" pitchFamily="34" charset="0"/>
                <a:cs typeface="Arial" panose="020B0604020202020204" pitchFamily="34" charset="0"/>
              </a:rPr>
              <a:t>طبيعة الحياة </a:t>
            </a:r>
            <a:r>
              <a:rPr lang="ar-SA" sz="2400" b="1" dirty="0">
                <a:latin typeface="Calibri" panose="020F0502020204030204" pitchFamily="34" charset="0"/>
                <a:ea typeface="Calibri" panose="020F0502020204030204" pitchFamily="34" charset="0"/>
                <a:cs typeface="Arial" panose="020B0604020202020204" pitchFamily="34" charset="0"/>
              </a:rPr>
              <a:t>ونشأتها وما ستؤول إليه وما يترتب على ذلك من علاقات متبادلة ومعتقدات وممارسات ودور التربية للحفاظ على هذه الحياة من خلال </a:t>
            </a:r>
            <a:r>
              <a:rPr lang="ar-SA" sz="2400" b="1" dirty="0" smtClean="0">
                <a:latin typeface="Calibri" panose="020F0502020204030204" pitchFamily="34" charset="0"/>
                <a:ea typeface="Calibri" panose="020F0502020204030204" pitchFamily="34" charset="0"/>
                <a:cs typeface="Arial" panose="020B0604020202020204" pitchFamily="34" charset="0"/>
              </a:rPr>
              <a:t>المثل والأخلاق </a:t>
            </a:r>
            <a:r>
              <a:rPr lang="ar-SA" sz="2400" b="1" dirty="0">
                <a:latin typeface="Calibri" panose="020F0502020204030204" pitchFamily="34" charset="0"/>
                <a:ea typeface="Calibri" panose="020F0502020204030204" pitchFamily="34" charset="0"/>
                <a:cs typeface="Arial" panose="020B0604020202020204" pitchFamily="34" charset="0"/>
              </a:rPr>
              <a:t>والسلوكيات التي تسعى لغرسها عند الأفراد لحفظ هذه الحياة مستقرة</a:t>
            </a:r>
            <a:r>
              <a:rPr lang="ar-SA" sz="4000" b="1" dirty="0">
                <a:solidFill>
                  <a:prstClr val="black"/>
                </a:solidFill>
                <a:latin typeface="Calibri" panose="020F0502020204030204" pitchFamily="34" charset="0"/>
                <a:ea typeface="Calibri" panose="020F0502020204030204" pitchFamily="34" charset="0"/>
                <a:cs typeface="Arial" panose="020B0604020202020204" pitchFamily="34" charset="0"/>
              </a:rPr>
              <a:t> </a:t>
            </a:r>
            <a:endParaRPr lang="en-US" sz="4800" b="1" dirty="0">
              <a:solidFill>
                <a:prstClr val="black"/>
              </a:solidFill>
              <a:latin typeface="Calibri" panose="020F0502020204030204" pitchFamily="34" charset="0"/>
              <a:ea typeface="Calibri" panose="020F0502020204030204" pitchFamily="34" charset="0"/>
              <a:cs typeface="Arial" panose="020B0604020202020204" pitchFamily="34" charset="0"/>
            </a:endParaRPr>
          </a:p>
          <a:p>
            <a:pPr algn="r">
              <a:lnSpc>
                <a:spcPct val="150000"/>
              </a:lnSpc>
              <a:defRPr/>
            </a:pPr>
            <a:endParaRPr lang="ar-OM" sz="4800" b="1" dirty="0">
              <a:solidFill>
                <a:prstClr val="black"/>
              </a:solidFill>
            </a:endParaRPr>
          </a:p>
        </p:txBody>
      </p:sp>
    </p:spTree>
    <p:extLst>
      <p:ext uri="{BB962C8B-B14F-4D97-AF65-F5344CB8AC3E}">
        <p14:creationId xmlns:p14="http://schemas.microsoft.com/office/powerpoint/2010/main" val="316869578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رابط مستقيم 8"/>
          <p:cNvCxnSpPr/>
          <p:nvPr/>
        </p:nvCxnSpPr>
        <p:spPr>
          <a:xfrm flipH="1" flipV="1">
            <a:off x="0" y="5715000"/>
            <a:ext cx="9144000" cy="71438"/>
          </a:xfrm>
          <a:prstGeom prst="line">
            <a:avLst/>
          </a:prstGeom>
        </p:spPr>
        <p:style>
          <a:lnRef idx="1">
            <a:schemeClr val="accent1"/>
          </a:lnRef>
          <a:fillRef idx="0">
            <a:schemeClr val="accent1"/>
          </a:fillRef>
          <a:effectRef idx="0">
            <a:schemeClr val="accent1"/>
          </a:effectRef>
          <a:fontRef idx="minor">
            <a:schemeClr val="tx1"/>
          </a:fontRef>
        </p:style>
      </p:cxnSp>
      <p:sp>
        <p:nvSpPr>
          <p:cNvPr id="31748" name="عنصر نائب لرقم الشريحة 10"/>
          <p:cNvSpPr>
            <a:spLocks noGrp="1" noChangeArrowheads="1"/>
          </p:cNvSpPr>
          <p:nvPr>
            <p:ph type="sldNum" sz="quarter" idx="12"/>
          </p:nvPr>
        </p:nvSpPr>
        <p:spPr bwMode="auto">
          <a:xfrm>
            <a:off x="7858125" y="6215064"/>
            <a:ext cx="762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ajalla UI"/>
                <a:cs typeface="Majalla UI"/>
              </a:defRPr>
            </a:lvl1pPr>
            <a:lvl2pPr marL="742950" indent="-285750">
              <a:defRPr>
                <a:solidFill>
                  <a:schemeClr val="tx1"/>
                </a:solidFill>
                <a:latin typeface="Arial" panose="020B0604020202020204" pitchFamily="34" charset="0"/>
                <a:ea typeface="Majalla UI"/>
                <a:cs typeface="Majalla UI"/>
              </a:defRPr>
            </a:lvl2pPr>
            <a:lvl3pPr marL="1143000" indent="-228600">
              <a:defRPr>
                <a:solidFill>
                  <a:schemeClr val="tx1"/>
                </a:solidFill>
                <a:latin typeface="Arial" panose="020B0604020202020204" pitchFamily="34" charset="0"/>
                <a:ea typeface="Majalla UI"/>
                <a:cs typeface="Majalla UI"/>
              </a:defRPr>
            </a:lvl3pPr>
            <a:lvl4pPr marL="1600200" indent="-228600">
              <a:defRPr>
                <a:solidFill>
                  <a:schemeClr val="tx1"/>
                </a:solidFill>
                <a:latin typeface="Arial" panose="020B0604020202020204" pitchFamily="34" charset="0"/>
                <a:ea typeface="Majalla UI"/>
                <a:cs typeface="Majalla UI"/>
              </a:defRPr>
            </a:lvl4pPr>
            <a:lvl5pPr marL="2057400" indent="-228600">
              <a:defRPr>
                <a:solidFill>
                  <a:schemeClr val="tx1"/>
                </a:solidFill>
                <a:latin typeface="Arial" panose="020B0604020202020204" pitchFamily="34" charset="0"/>
                <a:ea typeface="Majalla UI"/>
                <a:cs typeface="Majalla UI"/>
              </a:defRPr>
            </a:lvl5pPr>
            <a:lvl6pPr marL="2514600" indent="-228600" eaLnBrk="0" fontAlgn="base" hangingPunct="0">
              <a:spcBef>
                <a:spcPct val="0"/>
              </a:spcBef>
              <a:spcAft>
                <a:spcPct val="0"/>
              </a:spcAft>
              <a:defRPr>
                <a:solidFill>
                  <a:schemeClr val="tx1"/>
                </a:solidFill>
                <a:latin typeface="Arial" panose="020B0604020202020204" pitchFamily="34" charset="0"/>
                <a:ea typeface="Majalla UI"/>
                <a:cs typeface="Majalla UI"/>
              </a:defRPr>
            </a:lvl6pPr>
            <a:lvl7pPr marL="2971800" indent="-228600" eaLnBrk="0" fontAlgn="base" hangingPunct="0">
              <a:spcBef>
                <a:spcPct val="0"/>
              </a:spcBef>
              <a:spcAft>
                <a:spcPct val="0"/>
              </a:spcAft>
              <a:defRPr>
                <a:solidFill>
                  <a:schemeClr val="tx1"/>
                </a:solidFill>
                <a:latin typeface="Arial" panose="020B0604020202020204" pitchFamily="34" charset="0"/>
                <a:ea typeface="Majalla UI"/>
                <a:cs typeface="Majalla UI"/>
              </a:defRPr>
            </a:lvl7pPr>
            <a:lvl8pPr marL="3429000" indent="-228600" eaLnBrk="0" fontAlgn="base" hangingPunct="0">
              <a:spcBef>
                <a:spcPct val="0"/>
              </a:spcBef>
              <a:spcAft>
                <a:spcPct val="0"/>
              </a:spcAft>
              <a:defRPr>
                <a:solidFill>
                  <a:schemeClr val="tx1"/>
                </a:solidFill>
                <a:latin typeface="Arial" panose="020B0604020202020204" pitchFamily="34" charset="0"/>
                <a:ea typeface="Majalla UI"/>
                <a:cs typeface="Majalla UI"/>
              </a:defRPr>
            </a:lvl8pPr>
            <a:lvl9pPr marL="3886200" indent="-228600" eaLnBrk="0" fontAlgn="base" hangingPunct="0">
              <a:spcBef>
                <a:spcPct val="0"/>
              </a:spcBef>
              <a:spcAft>
                <a:spcPct val="0"/>
              </a:spcAft>
              <a:defRPr>
                <a:solidFill>
                  <a:schemeClr val="tx1"/>
                </a:solidFill>
                <a:latin typeface="Arial" panose="020B0604020202020204" pitchFamily="34" charset="0"/>
                <a:ea typeface="Majalla UI"/>
                <a:cs typeface="Majalla UI"/>
              </a:defRPr>
            </a:lvl9pPr>
          </a:lstStyle>
          <a:p>
            <a:fld id="{AF11780B-95D0-4D69-A248-810C08B2F775}" type="slidenum">
              <a:rPr lang="ar-SA" altLang="ar-OM" sz="2400">
                <a:solidFill>
                  <a:srgbClr val="4A566A"/>
                </a:solidFill>
                <a:latin typeface="Constantia" panose="02030602050306030303" pitchFamily="18" charset="0"/>
              </a:rPr>
              <a:pPr/>
              <a:t>9</a:t>
            </a:fld>
            <a:endParaRPr lang="ar-SA" altLang="ar-OM" sz="2400">
              <a:solidFill>
                <a:srgbClr val="4A566A"/>
              </a:solidFill>
              <a:latin typeface="Constantia" panose="02030602050306030303" pitchFamily="18" charset="0"/>
            </a:endParaRPr>
          </a:p>
        </p:txBody>
      </p:sp>
      <p:sp>
        <p:nvSpPr>
          <p:cNvPr id="13" name="عنصر نائب للتاريخ 12"/>
          <p:cNvSpPr>
            <a:spLocks noGrp="1"/>
          </p:cNvSpPr>
          <p:nvPr>
            <p:ph type="dt" sz="quarter" idx="10"/>
          </p:nvPr>
        </p:nvSpPr>
        <p:spPr/>
        <p:txBody>
          <a:bodyPr/>
          <a:lstStyle/>
          <a:p>
            <a:pPr>
              <a:defRPr/>
            </a:pPr>
            <a:fld id="{0B6AA81D-DB79-4F57-AC1C-FC03C4099F9D}" type="datetime3">
              <a:rPr lang="en-US">
                <a:solidFill>
                  <a:srgbClr val="4E5B6F">
                    <a:shade val="90000"/>
                  </a:srgbClr>
                </a:solidFill>
              </a:rPr>
              <a:pPr>
                <a:defRPr/>
              </a:pPr>
              <a:t>15 December 2022</a:t>
            </a:fld>
            <a:endParaRPr lang="ar-SA">
              <a:solidFill>
                <a:srgbClr val="4E5B6F">
                  <a:shade val="90000"/>
                </a:srgbClr>
              </a:solidFill>
            </a:endParaRPr>
          </a:p>
        </p:txBody>
      </p:sp>
      <p:sp>
        <p:nvSpPr>
          <p:cNvPr id="2" name="مربع نص 1"/>
          <p:cNvSpPr txBox="1"/>
          <p:nvPr/>
        </p:nvSpPr>
        <p:spPr>
          <a:xfrm>
            <a:off x="16501" y="620688"/>
            <a:ext cx="9144000" cy="7109639"/>
          </a:xfrm>
          <a:prstGeom prst="rect">
            <a:avLst/>
          </a:prstGeom>
          <a:noFill/>
        </p:spPr>
        <p:txBody>
          <a:bodyPr rtlCol="1">
            <a:spAutoFit/>
          </a:bodyPr>
          <a:lstStyle/>
          <a:p>
            <a:pPr marL="457200">
              <a:lnSpc>
                <a:spcPct val="150000"/>
              </a:lnSpc>
              <a:defRPr/>
            </a:pPr>
            <a:r>
              <a:rPr lang="ar-SA" sz="2400" b="1" dirty="0">
                <a:latin typeface="Calibri" panose="020F0502020204030204" pitchFamily="34" charset="0"/>
                <a:ea typeface="Calibri" panose="020F0502020204030204" pitchFamily="34" charset="0"/>
                <a:cs typeface="Arial" panose="020B0604020202020204" pitchFamily="34" charset="0"/>
              </a:rPr>
              <a:t>المكون الثالث : هو </a:t>
            </a:r>
            <a:r>
              <a:rPr lang="ar-SA" sz="2400" b="1" dirty="0">
                <a:solidFill>
                  <a:srgbClr val="00B0F0"/>
                </a:solidFill>
                <a:latin typeface="Calibri" panose="020F0502020204030204" pitchFamily="34" charset="0"/>
                <a:ea typeface="Calibri" panose="020F0502020204030204" pitchFamily="34" charset="0"/>
                <a:cs typeface="Arial" panose="020B0604020202020204" pitchFamily="34" charset="0"/>
              </a:rPr>
              <a:t>طبيعة الفرد </a:t>
            </a:r>
            <a:r>
              <a:rPr lang="ar-SA" sz="2400" b="1" dirty="0">
                <a:latin typeface="Calibri" panose="020F0502020204030204" pitchFamily="34" charset="0"/>
                <a:ea typeface="Calibri" panose="020F0502020204030204" pitchFamily="34" charset="0"/>
                <a:cs typeface="Arial" panose="020B0604020202020204" pitchFamily="34" charset="0"/>
              </a:rPr>
              <a:t>من حيث خلقه ونشأته وتكوينه وما يحتاج إليه ليستمر ويعمر الكون ودور التربية في ضبط سلوكه والتحكم في غرائزه لتوجيهها الوجهة الصحيحة التي تحفظ صحته وقدراته.</a:t>
            </a:r>
            <a:endParaRPr lang="ar-OM" sz="2400" b="1" dirty="0">
              <a:latin typeface="Calibri" panose="020F0502020204030204" pitchFamily="34" charset="0"/>
              <a:ea typeface="Calibri" panose="020F0502020204030204" pitchFamily="34" charset="0"/>
              <a:cs typeface="Arial" panose="020B0604020202020204" pitchFamily="34" charset="0"/>
            </a:endParaRPr>
          </a:p>
          <a:p>
            <a:pPr marL="457200">
              <a:lnSpc>
                <a:spcPct val="150000"/>
              </a:lnSpc>
              <a:defRPr/>
            </a:pPr>
            <a:endParaRPr lang="ar-SA" sz="2400" b="1" dirty="0">
              <a:latin typeface="Calibri" panose="020F0502020204030204" pitchFamily="34" charset="0"/>
              <a:ea typeface="Calibri" panose="020F0502020204030204" pitchFamily="34" charset="0"/>
              <a:cs typeface="Arial" panose="020B0604020202020204" pitchFamily="34" charset="0"/>
            </a:endParaRPr>
          </a:p>
          <a:p>
            <a:pPr marL="457200">
              <a:lnSpc>
                <a:spcPct val="150000"/>
              </a:lnSpc>
              <a:defRPr/>
            </a:pPr>
            <a:r>
              <a:rPr lang="ar-SA" sz="2400" b="1" dirty="0">
                <a:latin typeface="Calibri" panose="020F0502020204030204" pitchFamily="34" charset="0"/>
                <a:ea typeface="Calibri" panose="020F0502020204030204" pitchFamily="34" charset="0"/>
                <a:cs typeface="Arial" panose="020B0604020202020204" pitchFamily="34" charset="0"/>
              </a:rPr>
              <a:t>  المكون الرابع : فهو </a:t>
            </a:r>
            <a:r>
              <a:rPr lang="ar-SA" sz="2400" b="1" dirty="0">
                <a:solidFill>
                  <a:srgbClr val="00B0F0"/>
                </a:solidFill>
                <a:latin typeface="Calibri" panose="020F0502020204030204" pitchFamily="34" charset="0"/>
                <a:ea typeface="Calibri" panose="020F0502020204030204" pitchFamily="34" charset="0"/>
                <a:cs typeface="Arial" panose="020B0604020202020204" pitchFamily="34" charset="0"/>
              </a:rPr>
              <a:t>طبيعة المجتمع </a:t>
            </a:r>
            <a:r>
              <a:rPr lang="ar-SA" sz="2400" b="1" dirty="0">
                <a:latin typeface="Calibri" panose="020F0502020204030204" pitchFamily="34" charset="0"/>
                <a:ea typeface="Calibri" panose="020F0502020204030204" pitchFamily="34" charset="0"/>
                <a:cs typeface="Arial" panose="020B0604020202020204" pitchFamily="34" charset="0"/>
              </a:rPr>
              <a:t>وكيفية تكون المجتمعات وطرق المحافظة على استمراريتها والاستفادة من مقدراتها وما تحتاجه من أجهزة ومؤسسات ووسائل خدمية لتأتي التربية هنا لتعمل على تحقيق كل ذلك من خلال وضع الضوابط والقوانين والأنظمة وتربية أفراد المجتمع عليها</a:t>
            </a:r>
            <a:r>
              <a:rPr lang="ar-SA" sz="4000" b="1" dirty="0">
                <a:solidFill>
                  <a:prstClr val="black"/>
                </a:solidFill>
                <a:latin typeface="Calibri" panose="020F0502020204030204" pitchFamily="34" charset="0"/>
                <a:ea typeface="Calibri" panose="020F0502020204030204" pitchFamily="34" charset="0"/>
                <a:cs typeface="Arial" panose="020B0604020202020204" pitchFamily="34" charset="0"/>
              </a:rPr>
              <a:t>  </a:t>
            </a:r>
          </a:p>
          <a:p>
            <a:pPr marL="457200">
              <a:lnSpc>
                <a:spcPct val="150000"/>
              </a:lnSpc>
              <a:defRPr/>
            </a:pPr>
            <a:endParaRPr lang="en-US" sz="4800" b="1" dirty="0">
              <a:solidFill>
                <a:prstClr val="black"/>
              </a:solidFill>
              <a:latin typeface="Calibri" panose="020F0502020204030204" pitchFamily="34" charset="0"/>
              <a:ea typeface="Calibri" panose="020F0502020204030204" pitchFamily="34" charset="0"/>
              <a:cs typeface="Arial" panose="020B0604020202020204" pitchFamily="34" charset="0"/>
            </a:endParaRPr>
          </a:p>
          <a:p>
            <a:pPr>
              <a:lnSpc>
                <a:spcPct val="150000"/>
              </a:lnSpc>
              <a:defRPr/>
            </a:pPr>
            <a:endParaRPr lang="ar-OM" sz="4800" b="1" dirty="0">
              <a:solidFill>
                <a:prstClr val="black"/>
              </a:solidFill>
            </a:endParaRPr>
          </a:p>
        </p:txBody>
      </p:sp>
    </p:spTree>
    <p:extLst>
      <p:ext uri="{BB962C8B-B14F-4D97-AF65-F5344CB8AC3E}">
        <p14:creationId xmlns:p14="http://schemas.microsoft.com/office/powerpoint/2010/main" val="17572040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رابط مستقيم 8"/>
          <p:cNvCxnSpPr/>
          <p:nvPr/>
        </p:nvCxnSpPr>
        <p:spPr>
          <a:xfrm flipH="1" flipV="1">
            <a:off x="0" y="5715000"/>
            <a:ext cx="9144000" cy="71438"/>
          </a:xfrm>
          <a:prstGeom prst="line">
            <a:avLst/>
          </a:prstGeom>
        </p:spPr>
        <p:style>
          <a:lnRef idx="1">
            <a:schemeClr val="accent1"/>
          </a:lnRef>
          <a:fillRef idx="0">
            <a:schemeClr val="accent1"/>
          </a:fillRef>
          <a:effectRef idx="0">
            <a:schemeClr val="accent1"/>
          </a:effectRef>
          <a:fontRef idx="minor">
            <a:schemeClr val="tx1"/>
          </a:fontRef>
        </p:style>
      </p:cxnSp>
      <p:sp>
        <p:nvSpPr>
          <p:cNvPr id="32772" name="عنصر نائب لرقم الشريحة 10"/>
          <p:cNvSpPr>
            <a:spLocks noGrp="1" noChangeArrowheads="1"/>
          </p:cNvSpPr>
          <p:nvPr>
            <p:ph type="sldNum" sz="quarter" idx="12"/>
          </p:nvPr>
        </p:nvSpPr>
        <p:spPr bwMode="auto">
          <a:xfrm>
            <a:off x="7858125" y="6215064"/>
            <a:ext cx="762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ajalla UI"/>
                <a:cs typeface="Majalla UI"/>
              </a:defRPr>
            </a:lvl1pPr>
            <a:lvl2pPr marL="742950" indent="-285750">
              <a:defRPr>
                <a:solidFill>
                  <a:schemeClr val="tx1"/>
                </a:solidFill>
                <a:latin typeface="Arial" panose="020B0604020202020204" pitchFamily="34" charset="0"/>
                <a:ea typeface="Majalla UI"/>
                <a:cs typeface="Majalla UI"/>
              </a:defRPr>
            </a:lvl2pPr>
            <a:lvl3pPr marL="1143000" indent="-228600">
              <a:defRPr>
                <a:solidFill>
                  <a:schemeClr val="tx1"/>
                </a:solidFill>
                <a:latin typeface="Arial" panose="020B0604020202020204" pitchFamily="34" charset="0"/>
                <a:ea typeface="Majalla UI"/>
                <a:cs typeface="Majalla UI"/>
              </a:defRPr>
            </a:lvl3pPr>
            <a:lvl4pPr marL="1600200" indent="-228600">
              <a:defRPr>
                <a:solidFill>
                  <a:schemeClr val="tx1"/>
                </a:solidFill>
                <a:latin typeface="Arial" panose="020B0604020202020204" pitchFamily="34" charset="0"/>
                <a:ea typeface="Majalla UI"/>
                <a:cs typeface="Majalla UI"/>
              </a:defRPr>
            </a:lvl4pPr>
            <a:lvl5pPr marL="2057400" indent="-228600">
              <a:defRPr>
                <a:solidFill>
                  <a:schemeClr val="tx1"/>
                </a:solidFill>
                <a:latin typeface="Arial" panose="020B0604020202020204" pitchFamily="34" charset="0"/>
                <a:ea typeface="Majalla UI"/>
                <a:cs typeface="Majalla UI"/>
              </a:defRPr>
            </a:lvl5pPr>
            <a:lvl6pPr marL="2514600" indent="-228600" eaLnBrk="0" fontAlgn="base" hangingPunct="0">
              <a:spcBef>
                <a:spcPct val="0"/>
              </a:spcBef>
              <a:spcAft>
                <a:spcPct val="0"/>
              </a:spcAft>
              <a:defRPr>
                <a:solidFill>
                  <a:schemeClr val="tx1"/>
                </a:solidFill>
                <a:latin typeface="Arial" panose="020B0604020202020204" pitchFamily="34" charset="0"/>
                <a:ea typeface="Majalla UI"/>
                <a:cs typeface="Majalla UI"/>
              </a:defRPr>
            </a:lvl6pPr>
            <a:lvl7pPr marL="2971800" indent="-228600" eaLnBrk="0" fontAlgn="base" hangingPunct="0">
              <a:spcBef>
                <a:spcPct val="0"/>
              </a:spcBef>
              <a:spcAft>
                <a:spcPct val="0"/>
              </a:spcAft>
              <a:defRPr>
                <a:solidFill>
                  <a:schemeClr val="tx1"/>
                </a:solidFill>
                <a:latin typeface="Arial" panose="020B0604020202020204" pitchFamily="34" charset="0"/>
                <a:ea typeface="Majalla UI"/>
                <a:cs typeface="Majalla UI"/>
              </a:defRPr>
            </a:lvl7pPr>
            <a:lvl8pPr marL="3429000" indent="-228600" eaLnBrk="0" fontAlgn="base" hangingPunct="0">
              <a:spcBef>
                <a:spcPct val="0"/>
              </a:spcBef>
              <a:spcAft>
                <a:spcPct val="0"/>
              </a:spcAft>
              <a:defRPr>
                <a:solidFill>
                  <a:schemeClr val="tx1"/>
                </a:solidFill>
                <a:latin typeface="Arial" panose="020B0604020202020204" pitchFamily="34" charset="0"/>
                <a:ea typeface="Majalla UI"/>
                <a:cs typeface="Majalla UI"/>
              </a:defRPr>
            </a:lvl8pPr>
            <a:lvl9pPr marL="3886200" indent="-228600" eaLnBrk="0" fontAlgn="base" hangingPunct="0">
              <a:spcBef>
                <a:spcPct val="0"/>
              </a:spcBef>
              <a:spcAft>
                <a:spcPct val="0"/>
              </a:spcAft>
              <a:defRPr>
                <a:solidFill>
                  <a:schemeClr val="tx1"/>
                </a:solidFill>
                <a:latin typeface="Arial" panose="020B0604020202020204" pitchFamily="34" charset="0"/>
                <a:ea typeface="Majalla UI"/>
                <a:cs typeface="Majalla UI"/>
              </a:defRPr>
            </a:lvl9pPr>
          </a:lstStyle>
          <a:p>
            <a:fld id="{B7A13ADA-2ACD-45B1-A384-6E99B73F4A6B}" type="slidenum">
              <a:rPr lang="ar-SA" altLang="ar-OM" sz="2400">
                <a:solidFill>
                  <a:srgbClr val="4A566A"/>
                </a:solidFill>
                <a:latin typeface="Constantia" panose="02030602050306030303" pitchFamily="18" charset="0"/>
              </a:rPr>
              <a:pPr/>
              <a:t>10</a:t>
            </a:fld>
            <a:endParaRPr lang="ar-SA" altLang="ar-OM" sz="2400">
              <a:solidFill>
                <a:srgbClr val="4A566A"/>
              </a:solidFill>
              <a:latin typeface="Constantia" panose="02030602050306030303" pitchFamily="18" charset="0"/>
            </a:endParaRPr>
          </a:p>
        </p:txBody>
      </p:sp>
      <p:sp>
        <p:nvSpPr>
          <p:cNvPr id="13" name="عنصر نائب للتاريخ 12"/>
          <p:cNvSpPr>
            <a:spLocks noGrp="1"/>
          </p:cNvSpPr>
          <p:nvPr>
            <p:ph type="dt" sz="quarter" idx="10"/>
          </p:nvPr>
        </p:nvSpPr>
        <p:spPr/>
        <p:txBody>
          <a:bodyPr/>
          <a:lstStyle/>
          <a:p>
            <a:pPr>
              <a:defRPr/>
            </a:pPr>
            <a:fld id="{0B6AA81D-DB79-4F57-AC1C-FC03C4099F9D}" type="datetime3">
              <a:rPr lang="en-US">
                <a:solidFill>
                  <a:srgbClr val="4E5B6F">
                    <a:shade val="90000"/>
                  </a:srgbClr>
                </a:solidFill>
              </a:rPr>
              <a:pPr>
                <a:defRPr/>
              </a:pPr>
              <a:t>15 December 2022</a:t>
            </a:fld>
            <a:endParaRPr lang="ar-SA">
              <a:solidFill>
                <a:srgbClr val="4E5B6F">
                  <a:shade val="90000"/>
                </a:srgbClr>
              </a:solidFill>
            </a:endParaRPr>
          </a:p>
        </p:txBody>
      </p:sp>
      <p:sp>
        <p:nvSpPr>
          <p:cNvPr id="32774" name="مربع نص 1"/>
          <p:cNvSpPr txBox="1">
            <a:spLocks noChangeArrowheads="1"/>
          </p:cNvSpPr>
          <p:nvPr/>
        </p:nvSpPr>
        <p:spPr bwMode="auto">
          <a:xfrm>
            <a:off x="1" y="1173163"/>
            <a:ext cx="8932863"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Majalla UI"/>
                <a:cs typeface="Majalla UI"/>
              </a:defRPr>
            </a:lvl1pPr>
            <a:lvl2pPr marL="742950" indent="-285750">
              <a:defRPr>
                <a:solidFill>
                  <a:schemeClr val="tx1"/>
                </a:solidFill>
                <a:latin typeface="Arial" panose="020B0604020202020204" pitchFamily="34" charset="0"/>
                <a:ea typeface="Majalla UI"/>
                <a:cs typeface="Majalla UI"/>
              </a:defRPr>
            </a:lvl2pPr>
            <a:lvl3pPr marL="1143000" indent="-228600">
              <a:defRPr>
                <a:solidFill>
                  <a:schemeClr val="tx1"/>
                </a:solidFill>
                <a:latin typeface="Arial" panose="020B0604020202020204" pitchFamily="34" charset="0"/>
                <a:ea typeface="Majalla UI"/>
                <a:cs typeface="Majalla UI"/>
              </a:defRPr>
            </a:lvl3pPr>
            <a:lvl4pPr marL="1600200" indent="-228600">
              <a:defRPr>
                <a:solidFill>
                  <a:schemeClr val="tx1"/>
                </a:solidFill>
                <a:latin typeface="Arial" panose="020B0604020202020204" pitchFamily="34" charset="0"/>
                <a:ea typeface="Majalla UI"/>
                <a:cs typeface="Majalla UI"/>
              </a:defRPr>
            </a:lvl4pPr>
            <a:lvl5pPr marL="2057400" indent="-228600">
              <a:defRPr>
                <a:solidFill>
                  <a:schemeClr val="tx1"/>
                </a:solidFill>
                <a:latin typeface="Arial" panose="020B0604020202020204" pitchFamily="34" charset="0"/>
                <a:ea typeface="Majalla UI"/>
                <a:cs typeface="Majalla UI"/>
              </a:defRPr>
            </a:lvl5pPr>
            <a:lvl6pPr marL="2514600" indent="-228600" eaLnBrk="0" fontAlgn="base" hangingPunct="0">
              <a:spcBef>
                <a:spcPct val="0"/>
              </a:spcBef>
              <a:spcAft>
                <a:spcPct val="0"/>
              </a:spcAft>
              <a:defRPr>
                <a:solidFill>
                  <a:schemeClr val="tx1"/>
                </a:solidFill>
                <a:latin typeface="Arial" panose="020B0604020202020204" pitchFamily="34" charset="0"/>
                <a:ea typeface="Majalla UI"/>
                <a:cs typeface="Majalla UI"/>
              </a:defRPr>
            </a:lvl6pPr>
            <a:lvl7pPr marL="2971800" indent="-228600" eaLnBrk="0" fontAlgn="base" hangingPunct="0">
              <a:spcBef>
                <a:spcPct val="0"/>
              </a:spcBef>
              <a:spcAft>
                <a:spcPct val="0"/>
              </a:spcAft>
              <a:defRPr>
                <a:solidFill>
                  <a:schemeClr val="tx1"/>
                </a:solidFill>
                <a:latin typeface="Arial" panose="020B0604020202020204" pitchFamily="34" charset="0"/>
                <a:ea typeface="Majalla UI"/>
                <a:cs typeface="Majalla UI"/>
              </a:defRPr>
            </a:lvl7pPr>
            <a:lvl8pPr marL="3429000" indent="-228600" eaLnBrk="0" fontAlgn="base" hangingPunct="0">
              <a:spcBef>
                <a:spcPct val="0"/>
              </a:spcBef>
              <a:spcAft>
                <a:spcPct val="0"/>
              </a:spcAft>
              <a:defRPr>
                <a:solidFill>
                  <a:schemeClr val="tx1"/>
                </a:solidFill>
                <a:latin typeface="Arial" panose="020B0604020202020204" pitchFamily="34" charset="0"/>
                <a:ea typeface="Majalla UI"/>
                <a:cs typeface="Majalla UI"/>
              </a:defRPr>
            </a:lvl8pPr>
            <a:lvl9pPr marL="3886200" indent="-228600" eaLnBrk="0" fontAlgn="base" hangingPunct="0">
              <a:spcBef>
                <a:spcPct val="0"/>
              </a:spcBef>
              <a:spcAft>
                <a:spcPct val="0"/>
              </a:spcAft>
              <a:defRPr>
                <a:solidFill>
                  <a:schemeClr val="tx1"/>
                </a:solidFill>
                <a:latin typeface="Arial" panose="020B0604020202020204" pitchFamily="34" charset="0"/>
                <a:ea typeface="Majalla UI"/>
                <a:cs typeface="Majalla UI"/>
              </a:defRPr>
            </a:lvl9pPr>
          </a:lstStyle>
          <a:p>
            <a:pPr>
              <a:lnSpc>
                <a:spcPct val="150000"/>
              </a:lnSpc>
              <a:spcAft>
                <a:spcPts val="800"/>
              </a:spcAft>
            </a:pPr>
            <a:r>
              <a:rPr lang="ar-SA" altLang="ar-OM" sz="2200" b="1">
                <a:solidFill>
                  <a:srgbClr val="000000"/>
                </a:solidFill>
                <a:latin typeface="Calibri" panose="020F0502020204030204" pitchFamily="34" charset="0"/>
                <a:ea typeface="Calibri" panose="020F0502020204030204" pitchFamily="34" charset="0"/>
                <a:cs typeface="Arial" panose="020B0604020202020204" pitchFamily="34" charset="0"/>
              </a:rPr>
              <a:t> </a:t>
            </a:r>
            <a:endParaRPr lang="ar-OM" altLang="ar-OM" sz="2200" b="1">
              <a:solidFill>
                <a:srgbClr val="000000"/>
              </a:solidFill>
              <a:ea typeface="Calibri" panose="020F0502020204030204" pitchFamily="34" charset="0"/>
              <a:cs typeface="Arial" panose="020B0604020202020204" pitchFamily="34" charset="0"/>
            </a:endParaRPr>
          </a:p>
        </p:txBody>
      </p:sp>
      <p:sp>
        <p:nvSpPr>
          <p:cNvPr id="2" name="مربع نص 1"/>
          <p:cNvSpPr txBox="1"/>
          <p:nvPr/>
        </p:nvSpPr>
        <p:spPr>
          <a:xfrm>
            <a:off x="0" y="728700"/>
            <a:ext cx="9144000" cy="7201972"/>
          </a:xfrm>
          <a:prstGeom prst="rect">
            <a:avLst/>
          </a:prstGeom>
          <a:noFill/>
        </p:spPr>
        <p:txBody>
          <a:bodyPr rtlCol="1">
            <a:spAutoFit/>
          </a:bodyPr>
          <a:lstStyle/>
          <a:p>
            <a:pPr marL="457200">
              <a:lnSpc>
                <a:spcPct val="150000"/>
              </a:lnSpc>
              <a:defRPr/>
            </a:pPr>
            <a:r>
              <a:rPr lang="ar-SA" sz="2400" b="1" dirty="0">
                <a:latin typeface="Calibri" panose="020F0502020204030204" pitchFamily="34" charset="0"/>
                <a:ea typeface="Calibri" panose="020F0502020204030204" pitchFamily="34" charset="0"/>
                <a:cs typeface="Arial" panose="020B0604020202020204" pitchFamily="34" charset="0"/>
              </a:rPr>
              <a:t>المكون الخامس : هو </a:t>
            </a:r>
            <a:r>
              <a:rPr lang="ar-SA" sz="2400" b="1" dirty="0">
                <a:solidFill>
                  <a:srgbClr val="00B0F0"/>
                </a:solidFill>
                <a:latin typeface="Calibri" panose="020F0502020204030204" pitchFamily="34" charset="0"/>
                <a:ea typeface="Calibri" panose="020F0502020204030204" pitchFamily="34" charset="0"/>
                <a:cs typeface="Arial" panose="020B0604020202020204" pitchFamily="34" charset="0"/>
              </a:rPr>
              <a:t>طبيعة القيم </a:t>
            </a:r>
            <a:r>
              <a:rPr lang="ar-SA" sz="2400" b="1" dirty="0">
                <a:latin typeface="Calibri" panose="020F0502020204030204" pitchFamily="34" charset="0"/>
                <a:ea typeface="Calibri" panose="020F0502020204030204" pitchFamily="34" charset="0"/>
                <a:cs typeface="Arial" panose="020B0604020202020204" pitchFamily="34" charset="0"/>
              </a:rPr>
              <a:t>فمنظومة القيم والمعايير التي تحكمها هي التي تضبط السلوك حسب مستوى ايمان أفراد المجتمع بها ودور التربية هنا يتلخص في تحويل هذه القيم إلى منهج حياة لأفراد المجتمع،</a:t>
            </a:r>
          </a:p>
          <a:p>
            <a:pPr marL="457200">
              <a:lnSpc>
                <a:spcPct val="150000"/>
              </a:lnSpc>
              <a:defRPr/>
            </a:pPr>
            <a:r>
              <a:rPr lang="ar-SA" sz="2400" b="1" dirty="0">
                <a:latin typeface="Calibri" panose="020F0502020204030204" pitchFamily="34" charset="0"/>
                <a:ea typeface="Calibri" panose="020F0502020204030204" pitchFamily="34" charset="0"/>
                <a:cs typeface="Arial" panose="020B0604020202020204" pitchFamily="34" charset="0"/>
              </a:rPr>
              <a:t> المكون السادس :يعالج </a:t>
            </a:r>
            <a:r>
              <a:rPr lang="ar-SA" sz="2400" b="1" dirty="0">
                <a:solidFill>
                  <a:srgbClr val="00B0F0"/>
                </a:solidFill>
                <a:latin typeface="Calibri" panose="020F0502020204030204" pitchFamily="34" charset="0"/>
                <a:ea typeface="Calibri" panose="020F0502020204030204" pitchFamily="34" charset="0"/>
                <a:cs typeface="Arial" panose="020B0604020202020204" pitchFamily="34" charset="0"/>
              </a:rPr>
              <a:t>طبيعة المعرفة </a:t>
            </a:r>
            <a:r>
              <a:rPr lang="ar-SA" sz="2400" b="1" dirty="0">
                <a:latin typeface="Calibri" panose="020F0502020204030204" pitchFamily="34" charset="0"/>
                <a:ea typeface="Calibri" panose="020F0502020204030204" pitchFamily="34" charset="0"/>
                <a:cs typeface="Arial" panose="020B0604020202020204" pitchFamily="34" charset="0"/>
              </a:rPr>
              <a:t>من حيث المصدر والأهمية والجدوى والتأثير فتسعى التربية لتنظيم كل ذلك وفلترة المحتوى المعرفي ليصبح هادفا </a:t>
            </a:r>
            <a:r>
              <a:rPr lang="ar-SA" sz="2400" b="1" dirty="0" smtClean="0">
                <a:latin typeface="Calibri" panose="020F0502020204030204" pitchFamily="34" charset="0"/>
                <a:ea typeface="Calibri" panose="020F0502020204030204" pitchFamily="34" charset="0"/>
                <a:cs typeface="Arial" panose="020B0604020202020204" pitchFamily="34" charset="0"/>
              </a:rPr>
              <a:t>نافعا</a:t>
            </a:r>
            <a:endParaRPr lang="ar-SA" sz="2400" b="1" dirty="0">
              <a:latin typeface="Calibri" panose="020F0502020204030204" pitchFamily="34" charset="0"/>
              <a:ea typeface="Calibri" panose="020F0502020204030204" pitchFamily="34" charset="0"/>
              <a:cs typeface="Arial" panose="020B0604020202020204" pitchFamily="34" charset="0"/>
            </a:endParaRPr>
          </a:p>
          <a:p>
            <a:pPr marL="457200">
              <a:lnSpc>
                <a:spcPct val="150000"/>
              </a:lnSpc>
              <a:defRPr/>
            </a:pPr>
            <a:endParaRPr lang="ar-SA" sz="2400" b="1" dirty="0">
              <a:latin typeface="Calibri" panose="020F0502020204030204" pitchFamily="34" charset="0"/>
              <a:ea typeface="Calibri" panose="020F0502020204030204" pitchFamily="34" charset="0"/>
              <a:cs typeface="Arial" panose="020B0604020202020204" pitchFamily="34" charset="0"/>
            </a:endParaRPr>
          </a:p>
          <a:p>
            <a:pPr marL="457200">
              <a:lnSpc>
                <a:spcPct val="150000"/>
              </a:lnSpc>
              <a:defRPr/>
            </a:pPr>
            <a:r>
              <a:rPr lang="ar-SA" sz="2400" b="1" dirty="0">
                <a:latin typeface="Calibri" panose="020F0502020204030204" pitchFamily="34" charset="0"/>
                <a:ea typeface="Calibri" panose="020F0502020204030204" pitchFamily="34" charset="0"/>
                <a:cs typeface="Arial" panose="020B0604020202020204" pitchFamily="34" charset="0"/>
              </a:rPr>
              <a:t> المكون السابع : ليحدد </a:t>
            </a:r>
            <a:r>
              <a:rPr lang="ar-SA" sz="2400" b="1" dirty="0">
                <a:solidFill>
                  <a:srgbClr val="00B0F0"/>
                </a:solidFill>
                <a:latin typeface="Calibri" panose="020F0502020204030204" pitchFamily="34" charset="0"/>
                <a:ea typeface="Calibri" panose="020F0502020204030204" pitchFamily="34" charset="0"/>
                <a:cs typeface="Arial" panose="020B0604020202020204" pitchFamily="34" charset="0"/>
              </a:rPr>
              <a:t>مدى الترابط بين المكونات الستة </a:t>
            </a:r>
            <a:r>
              <a:rPr lang="ar-SA" sz="2400" b="1" dirty="0">
                <a:latin typeface="Calibri" panose="020F0502020204030204" pitchFamily="34" charset="0"/>
                <a:ea typeface="Calibri" panose="020F0502020204030204" pitchFamily="34" charset="0"/>
                <a:cs typeface="Arial" panose="020B0604020202020204" pitchFamily="34" charset="0"/>
              </a:rPr>
              <a:t>السابقة من خلال فلسفة تربوية تسعى لتحقيق طموحات الإنسان وتلبية احتياجاته وفق ضوابط يرتضيها المجتمع ويعمل على الالتزام بها.    </a:t>
            </a:r>
            <a:endParaRPr lang="en-US" sz="2400" b="1" dirty="0">
              <a:latin typeface="Calibri" panose="020F0502020204030204" pitchFamily="34" charset="0"/>
              <a:ea typeface="Calibri" panose="020F0502020204030204" pitchFamily="34" charset="0"/>
              <a:cs typeface="Arial" panose="020B0604020202020204" pitchFamily="34" charset="0"/>
            </a:endParaRPr>
          </a:p>
          <a:p>
            <a:pPr marL="457200">
              <a:lnSpc>
                <a:spcPct val="150000"/>
              </a:lnSpc>
              <a:defRPr/>
            </a:pPr>
            <a:endParaRPr lang="en-US" sz="3200" b="1" dirty="0">
              <a:solidFill>
                <a:prstClr val="black"/>
              </a:solidFill>
              <a:latin typeface="Calibri" panose="020F0502020204030204" pitchFamily="34" charset="0"/>
              <a:ea typeface="Calibri" panose="020F0502020204030204" pitchFamily="34" charset="0"/>
              <a:cs typeface="Arial" panose="020B0604020202020204" pitchFamily="34" charset="0"/>
            </a:endParaRPr>
          </a:p>
          <a:p>
            <a:pPr>
              <a:lnSpc>
                <a:spcPct val="150000"/>
              </a:lnSpc>
              <a:defRPr/>
            </a:pPr>
            <a:endParaRPr lang="ar-OM" sz="6000" b="1" dirty="0">
              <a:solidFill>
                <a:prstClr val="black"/>
              </a:solidFill>
            </a:endParaRPr>
          </a:p>
        </p:txBody>
      </p:sp>
    </p:spTree>
    <p:extLst>
      <p:ext uri="{BB962C8B-B14F-4D97-AF65-F5344CB8AC3E}">
        <p14:creationId xmlns:p14="http://schemas.microsoft.com/office/powerpoint/2010/main" val="22717624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fade">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7343164" y="697794"/>
            <a:ext cx="1343638" cy="923330"/>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rtl="1" eaLnBrk="1" hangingPunct="1">
              <a:defRPr/>
            </a:pPr>
            <a:r>
              <a:rPr lang="ar-OM" sz="5400" b="1" spc="50" dirty="0">
                <a:ln w="11430"/>
                <a:effectLst>
                  <a:outerShdw blurRad="76200" dist="50800" dir="5400000" algn="tl" rotWithShape="0">
                    <a:srgbClr val="000000">
                      <a:alpha val="65000"/>
                    </a:srgbClr>
                  </a:outerShdw>
                </a:effectLst>
              </a:rPr>
              <a:t>نشاط</a:t>
            </a:r>
            <a:endParaRPr lang="ar-SA" sz="5400" b="1" spc="50" dirty="0">
              <a:ln w="11430"/>
              <a:effectLst>
                <a:outerShdw blurRad="76200" dist="50800" dir="5400000" algn="tl" rotWithShape="0">
                  <a:srgbClr val="000000">
                    <a:alpha val="65000"/>
                  </a:srgbClr>
                </a:outerShdw>
              </a:effectLst>
            </a:endParaRPr>
          </a:p>
        </p:txBody>
      </p:sp>
      <p:sp>
        <p:nvSpPr>
          <p:cNvPr id="5" name="مستطيل 4"/>
          <p:cNvSpPr/>
          <p:nvPr/>
        </p:nvSpPr>
        <p:spPr>
          <a:xfrm>
            <a:off x="179512" y="2427215"/>
            <a:ext cx="8784976" cy="2136419"/>
          </a:xfrm>
          <a:prstGeom prst="rect">
            <a:avLst/>
          </a:prstGeom>
          <a:noFill/>
        </p:spPr>
        <p:txBody>
          <a:bodyPr>
            <a:spAutoFit/>
          </a:bodyPr>
          <a:lstStyle/>
          <a:p>
            <a:pPr algn="ctr" rtl="1" eaLnBrk="1" hangingPunct="1">
              <a:lnSpc>
                <a:spcPct val="200000"/>
              </a:lnSpc>
              <a:defRPr/>
            </a:pPr>
            <a:r>
              <a:rPr lang="ar-OM" sz="3600" b="1" cap="all" dirty="0">
                <a:ln w="9000" cmpd="sng">
                  <a:solidFill>
                    <a:srgbClr val="00ADDC">
                      <a:shade val="50000"/>
                      <a:satMod val="120000"/>
                    </a:srgbClr>
                  </a:solidFill>
                  <a:prstDash val="solid"/>
                </a:ln>
                <a:effectLst>
                  <a:reflection blurRad="12700" stA="28000" endPos="45000" dist="1000" dir="5400000" sy="-100000" algn="bl" rotWithShape="0"/>
                </a:effectLst>
              </a:rPr>
              <a:t>هل تعتقدـ أن دراستك لمقرر الفكر التربوي سيثري خبرتك العملية ؟</a:t>
            </a:r>
            <a:endParaRPr lang="ar-SA" sz="3600" b="1" cap="all" dirty="0">
              <a:ln w="9000" cmpd="sng">
                <a:solidFill>
                  <a:srgbClr val="00ADDC">
                    <a:shade val="50000"/>
                    <a:satMod val="120000"/>
                  </a:srgbClr>
                </a:solidFill>
                <a:prstDash val="solid"/>
              </a:ln>
              <a:effectLst>
                <a:reflection blurRad="12700" stA="28000" endPos="45000" dist="1000" dir="5400000" sy="-100000" algn="bl" rotWithShape="0"/>
              </a:effectLst>
            </a:endParaRPr>
          </a:p>
        </p:txBody>
      </p:sp>
      <p:cxnSp>
        <p:nvCxnSpPr>
          <p:cNvPr id="9" name="رابط مستقيم 8"/>
          <p:cNvCxnSpPr/>
          <p:nvPr/>
        </p:nvCxnSpPr>
        <p:spPr>
          <a:xfrm flipH="1" flipV="1">
            <a:off x="0" y="5715000"/>
            <a:ext cx="9144000" cy="71438"/>
          </a:xfrm>
          <a:prstGeom prst="line">
            <a:avLst/>
          </a:prstGeom>
        </p:spPr>
        <p:style>
          <a:lnRef idx="1">
            <a:schemeClr val="accent1"/>
          </a:lnRef>
          <a:fillRef idx="0">
            <a:schemeClr val="accent1"/>
          </a:fillRef>
          <a:effectRef idx="0">
            <a:schemeClr val="accent1"/>
          </a:effectRef>
          <a:fontRef idx="minor">
            <a:schemeClr val="tx1"/>
          </a:fontRef>
        </p:style>
      </p:cxnSp>
      <p:sp>
        <p:nvSpPr>
          <p:cNvPr id="33798" name="عنصر نائب لرقم الشريحة 10"/>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ajalla UI"/>
                <a:cs typeface="Majalla UI"/>
              </a:defRPr>
            </a:lvl1pPr>
            <a:lvl2pPr marL="742950" indent="-285750">
              <a:defRPr>
                <a:solidFill>
                  <a:schemeClr val="tx1"/>
                </a:solidFill>
                <a:latin typeface="Arial" panose="020B0604020202020204" pitchFamily="34" charset="0"/>
                <a:ea typeface="Majalla UI"/>
                <a:cs typeface="Majalla UI"/>
              </a:defRPr>
            </a:lvl2pPr>
            <a:lvl3pPr marL="1143000" indent="-228600">
              <a:defRPr>
                <a:solidFill>
                  <a:schemeClr val="tx1"/>
                </a:solidFill>
                <a:latin typeface="Arial" panose="020B0604020202020204" pitchFamily="34" charset="0"/>
                <a:ea typeface="Majalla UI"/>
                <a:cs typeface="Majalla UI"/>
              </a:defRPr>
            </a:lvl3pPr>
            <a:lvl4pPr marL="1600200" indent="-228600">
              <a:defRPr>
                <a:solidFill>
                  <a:schemeClr val="tx1"/>
                </a:solidFill>
                <a:latin typeface="Arial" panose="020B0604020202020204" pitchFamily="34" charset="0"/>
                <a:ea typeface="Majalla UI"/>
                <a:cs typeface="Majalla UI"/>
              </a:defRPr>
            </a:lvl4pPr>
            <a:lvl5pPr marL="2057400" indent="-228600">
              <a:defRPr>
                <a:solidFill>
                  <a:schemeClr val="tx1"/>
                </a:solidFill>
                <a:latin typeface="Arial" panose="020B0604020202020204" pitchFamily="34" charset="0"/>
                <a:ea typeface="Majalla UI"/>
                <a:cs typeface="Majalla UI"/>
              </a:defRPr>
            </a:lvl5pPr>
            <a:lvl6pPr marL="2514600" indent="-228600" eaLnBrk="0" fontAlgn="base" hangingPunct="0">
              <a:spcBef>
                <a:spcPct val="0"/>
              </a:spcBef>
              <a:spcAft>
                <a:spcPct val="0"/>
              </a:spcAft>
              <a:defRPr>
                <a:solidFill>
                  <a:schemeClr val="tx1"/>
                </a:solidFill>
                <a:latin typeface="Arial" panose="020B0604020202020204" pitchFamily="34" charset="0"/>
                <a:ea typeface="Majalla UI"/>
                <a:cs typeface="Majalla UI"/>
              </a:defRPr>
            </a:lvl6pPr>
            <a:lvl7pPr marL="2971800" indent="-228600" eaLnBrk="0" fontAlgn="base" hangingPunct="0">
              <a:spcBef>
                <a:spcPct val="0"/>
              </a:spcBef>
              <a:spcAft>
                <a:spcPct val="0"/>
              </a:spcAft>
              <a:defRPr>
                <a:solidFill>
                  <a:schemeClr val="tx1"/>
                </a:solidFill>
                <a:latin typeface="Arial" panose="020B0604020202020204" pitchFamily="34" charset="0"/>
                <a:ea typeface="Majalla UI"/>
                <a:cs typeface="Majalla UI"/>
              </a:defRPr>
            </a:lvl7pPr>
            <a:lvl8pPr marL="3429000" indent="-228600" eaLnBrk="0" fontAlgn="base" hangingPunct="0">
              <a:spcBef>
                <a:spcPct val="0"/>
              </a:spcBef>
              <a:spcAft>
                <a:spcPct val="0"/>
              </a:spcAft>
              <a:defRPr>
                <a:solidFill>
                  <a:schemeClr val="tx1"/>
                </a:solidFill>
                <a:latin typeface="Arial" panose="020B0604020202020204" pitchFamily="34" charset="0"/>
                <a:ea typeface="Majalla UI"/>
                <a:cs typeface="Majalla UI"/>
              </a:defRPr>
            </a:lvl8pPr>
            <a:lvl9pPr marL="3886200" indent="-228600" eaLnBrk="0" fontAlgn="base" hangingPunct="0">
              <a:spcBef>
                <a:spcPct val="0"/>
              </a:spcBef>
              <a:spcAft>
                <a:spcPct val="0"/>
              </a:spcAft>
              <a:defRPr>
                <a:solidFill>
                  <a:schemeClr val="tx1"/>
                </a:solidFill>
                <a:latin typeface="Arial" panose="020B0604020202020204" pitchFamily="34" charset="0"/>
                <a:ea typeface="Majalla UI"/>
                <a:cs typeface="Majalla UI"/>
              </a:defRPr>
            </a:lvl9pPr>
          </a:lstStyle>
          <a:p>
            <a:fld id="{52E54781-EB4E-4552-A52E-DC32EFE8E6C2}" type="slidenum">
              <a:rPr lang="ar-SA" altLang="ar-OM" sz="2400">
                <a:solidFill>
                  <a:srgbClr val="4A566A"/>
                </a:solidFill>
                <a:latin typeface="Constantia" panose="02030602050306030303" pitchFamily="18" charset="0"/>
              </a:rPr>
              <a:pPr/>
              <a:t>11</a:t>
            </a:fld>
            <a:endParaRPr lang="ar-SA" altLang="ar-OM" sz="2400">
              <a:solidFill>
                <a:srgbClr val="4A566A"/>
              </a:solidFill>
              <a:latin typeface="Constantia" panose="02030602050306030303" pitchFamily="18" charset="0"/>
            </a:endParaRPr>
          </a:p>
        </p:txBody>
      </p:sp>
      <p:sp>
        <p:nvSpPr>
          <p:cNvPr id="13" name="عنصر نائب للتاريخ 12"/>
          <p:cNvSpPr>
            <a:spLocks noGrp="1"/>
          </p:cNvSpPr>
          <p:nvPr>
            <p:ph type="dt" sz="quarter" idx="10"/>
          </p:nvPr>
        </p:nvSpPr>
        <p:spPr/>
        <p:txBody>
          <a:bodyPr/>
          <a:lstStyle/>
          <a:p>
            <a:pPr>
              <a:defRPr/>
            </a:pPr>
            <a:fld id="{FB7C1CB8-6E7B-48E0-95D9-389A3CC94561}" type="datetime3">
              <a:rPr lang="en-US">
                <a:solidFill>
                  <a:srgbClr val="4E5B6F">
                    <a:shade val="90000"/>
                  </a:srgbClr>
                </a:solidFill>
              </a:rPr>
              <a:pPr>
                <a:defRPr/>
              </a:pPr>
              <a:t>15 December 2022</a:t>
            </a:fld>
            <a:endParaRPr lang="ar-SA">
              <a:solidFill>
                <a:srgbClr val="4E5B6F">
                  <a:shade val="90000"/>
                </a:srgbClr>
              </a:solidFill>
            </a:endParaRPr>
          </a:p>
        </p:txBody>
      </p:sp>
    </p:spTree>
    <p:extLst>
      <p:ext uri="{BB962C8B-B14F-4D97-AF65-F5344CB8AC3E}">
        <p14:creationId xmlns:p14="http://schemas.microsoft.com/office/powerpoint/2010/main" val="1620676499"/>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OM" b="1" dirty="0" smtClean="0">
                <a:solidFill>
                  <a:prstClr val="black"/>
                </a:solidFill>
              </a:rPr>
              <a:t>ثالثا: </a:t>
            </a:r>
            <a:r>
              <a:rPr lang="ar-OM" b="1" dirty="0">
                <a:solidFill>
                  <a:prstClr val="black"/>
                </a:solidFill>
              </a:rPr>
              <a:t>ملامح الفكر التربوي في </a:t>
            </a:r>
            <a:r>
              <a:rPr lang="ar-OM" b="1" dirty="0" smtClean="0">
                <a:solidFill>
                  <a:prstClr val="black"/>
                </a:solidFill>
              </a:rPr>
              <a:t>صدر الإسلام</a:t>
            </a:r>
            <a:endParaRPr lang="en-US"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858437364"/>
              </p:ext>
            </p:extLst>
          </p:nvPr>
        </p:nvGraphicFramePr>
        <p:xfrm>
          <a:off x="107504" y="1268760"/>
          <a:ext cx="8856984" cy="54005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763498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3FA6BE0F-B8DB-4F1C-A625-BD8A91983ACA}"/>
                                            </p:graphicEl>
                                          </p:spTgt>
                                        </p:tgtEl>
                                        <p:attrNameLst>
                                          <p:attrName>style.visibility</p:attrName>
                                        </p:attrNameLst>
                                      </p:cBhvr>
                                      <p:to>
                                        <p:strVal val="visible"/>
                                      </p:to>
                                    </p:set>
                                    <p:animEffect transition="in" filter="fade">
                                      <p:cBhvr>
                                        <p:cTn id="7" dur="500"/>
                                        <p:tgtEl>
                                          <p:spTgt spid="4">
                                            <p:graphicEl>
                                              <a:dgm id="{3FA6BE0F-B8DB-4F1C-A625-BD8A91983ACA}"/>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graphicEl>
                                              <a:dgm id="{68EB4EF4-3A83-4DD2-B11A-072D1F1D4249}"/>
                                            </p:graphicEl>
                                          </p:spTgt>
                                        </p:tgtEl>
                                        <p:attrNameLst>
                                          <p:attrName>style.visibility</p:attrName>
                                        </p:attrNameLst>
                                      </p:cBhvr>
                                      <p:to>
                                        <p:strVal val="visible"/>
                                      </p:to>
                                    </p:set>
                                    <p:animEffect transition="in" filter="fade">
                                      <p:cBhvr>
                                        <p:cTn id="10" dur="500"/>
                                        <p:tgtEl>
                                          <p:spTgt spid="4">
                                            <p:graphicEl>
                                              <a:dgm id="{68EB4EF4-3A83-4DD2-B11A-072D1F1D4249}"/>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graphicEl>
                                              <a:dgm id="{5061CC32-1875-4067-8D11-20F889270FDA}"/>
                                            </p:graphicEl>
                                          </p:spTgt>
                                        </p:tgtEl>
                                        <p:attrNameLst>
                                          <p:attrName>style.visibility</p:attrName>
                                        </p:attrNameLst>
                                      </p:cBhvr>
                                      <p:to>
                                        <p:strVal val="visible"/>
                                      </p:to>
                                    </p:set>
                                    <p:animEffect transition="in" filter="fade">
                                      <p:cBhvr>
                                        <p:cTn id="15" dur="500"/>
                                        <p:tgtEl>
                                          <p:spTgt spid="4">
                                            <p:graphicEl>
                                              <a:dgm id="{5061CC32-1875-4067-8D11-20F889270FDA}"/>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
                                            <p:graphicEl>
                                              <a:dgm id="{C2CF5096-ACA5-4666-BFDE-B6FC99ECF83C}"/>
                                            </p:graphicEl>
                                          </p:spTgt>
                                        </p:tgtEl>
                                        <p:attrNameLst>
                                          <p:attrName>style.visibility</p:attrName>
                                        </p:attrNameLst>
                                      </p:cBhvr>
                                      <p:to>
                                        <p:strVal val="visible"/>
                                      </p:to>
                                    </p:set>
                                    <p:animEffect transition="in" filter="fade">
                                      <p:cBhvr>
                                        <p:cTn id="18" dur="500"/>
                                        <p:tgtEl>
                                          <p:spTgt spid="4">
                                            <p:graphicEl>
                                              <a:dgm id="{C2CF5096-ACA5-4666-BFDE-B6FC99ECF83C}"/>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
                                            <p:graphicEl>
                                              <a:dgm id="{8042116B-795D-4B0D-93D5-23E25C74AFD2}"/>
                                            </p:graphicEl>
                                          </p:spTgt>
                                        </p:tgtEl>
                                        <p:attrNameLst>
                                          <p:attrName>style.visibility</p:attrName>
                                        </p:attrNameLst>
                                      </p:cBhvr>
                                      <p:to>
                                        <p:strVal val="visible"/>
                                      </p:to>
                                    </p:set>
                                    <p:animEffect transition="in" filter="fade">
                                      <p:cBhvr>
                                        <p:cTn id="23" dur="500"/>
                                        <p:tgtEl>
                                          <p:spTgt spid="4">
                                            <p:graphicEl>
                                              <a:dgm id="{8042116B-795D-4B0D-93D5-23E25C74AFD2}"/>
                                            </p:graphic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
                                            <p:graphicEl>
                                              <a:dgm id="{FAF4E1A2-0F74-468D-8D29-026FE80F1D59}"/>
                                            </p:graphicEl>
                                          </p:spTgt>
                                        </p:tgtEl>
                                        <p:attrNameLst>
                                          <p:attrName>style.visibility</p:attrName>
                                        </p:attrNameLst>
                                      </p:cBhvr>
                                      <p:to>
                                        <p:strVal val="visible"/>
                                      </p:to>
                                    </p:set>
                                    <p:animEffect transition="in" filter="fade">
                                      <p:cBhvr>
                                        <p:cTn id="26" dur="500"/>
                                        <p:tgtEl>
                                          <p:spTgt spid="4">
                                            <p:graphicEl>
                                              <a:dgm id="{FAF4E1A2-0F74-468D-8D29-026FE80F1D59}"/>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4">
                                            <p:graphicEl>
                                              <a:dgm id="{A08E13CB-082D-4105-ABA8-FF859835FC20}"/>
                                            </p:graphicEl>
                                          </p:spTgt>
                                        </p:tgtEl>
                                        <p:attrNameLst>
                                          <p:attrName>style.visibility</p:attrName>
                                        </p:attrNameLst>
                                      </p:cBhvr>
                                      <p:to>
                                        <p:strVal val="visible"/>
                                      </p:to>
                                    </p:set>
                                    <p:animEffect transition="in" filter="fade">
                                      <p:cBhvr>
                                        <p:cTn id="31" dur="500"/>
                                        <p:tgtEl>
                                          <p:spTgt spid="4">
                                            <p:graphicEl>
                                              <a:dgm id="{A08E13CB-082D-4105-ABA8-FF859835FC20}"/>
                                            </p:graphic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
                                            <p:graphicEl>
                                              <a:dgm id="{E11D1C71-1CE9-4570-AF8F-AEB55D7BF526}"/>
                                            </p:graphicEl>
                                          </p:spTgt>
                                        </p:tgtEl>
                                        <p:attrNameLst>
                                          <p:attrName>style.visibility</p:attrName>
                                        </p:attrNameLst>
                                      </p:cBhvr>
                                      <p:to>
                                        <p:strVal val="visible"/>
                                      </p:to>
                                    </p:set>
                                    <p:animEffect transition="in" filter="fade">
                                      <p:cBhvr>
                                        <p:cTn id="34" dur="500"/>
                                        <p:tgtEl>
                                          <p:spTgt spid="4">
                                            <p:graphicEl>
                                              <a:dgm id="{E11D1C71-1CE9-4570-AF8F-AEB55D7BF526}"/>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428410060"/>
              </p:ext>
            </p:extLst>
          </p:nvPr>
        </p:nvGraphicFramePr>
        <p:xfrm>
          <a:off x="457200" y="274639"/>
          <a:ext cx="8229600" cy="58515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68381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E696978D-19F7-46C7-800B-F6635939764A}"/>
                                            </p:graphicEl>
                                          </p:spTgt>
                                        </p:tgtEl>
                                        <p:attrNameLst>
                                          <p:attrName>style.visibility</p:attrName>
                                        </p:attrNameLst>
                                      </p:cBhvr>
                                      <p:to>
                                        <p:strVal val="visible"/>
                                      </p:to>
                                    </p:set>
                                    <p:animEffect transition="in" filter="fade">
                                      <p:cBhvr>
                                        <p:cTn id="7" dur="500"/>
                                        <p:tgtEl>
                                          <p:spTgt spid="4">
                                            <p:graphicEl>
                                              <a:dgm id="{E696978D-19F7-46C7-800B-F6635939764A}"/>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graphicEl>
                                              <a:dgm id="{7CBC5BD3-A8F2-4D22-8892-5351838288C6}"/>
                                            </p:graphicEl>
                                          </p:spTgt>
                                        </p:tgtEl>
                                        <p:attrNameLst>
                                          <p:attrName>style.visibility</p:attrName>
                                        </p:attrNameLst>
                                      </p:cBhvr>
                                      <p:to>
                                        <p:strVal val="visible"/>
                                      </p:to>
                                    </p:set>
                                    <p:animEffect transition="in" filter="fade">
                                      <p:cBhvr>
                                        <p:cTn id="10" dur="500"/>
                                        <p:tgtEl>
                                          <p:spTgt spid="4">
                                            <p:graphicEl>
                                              <a:dgm id="{7CBC5BD3-A8F2-4D22-8892-5351838288C6}"/>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graphicEl>
                                              <a:dgm id="{47044626-ACBD-4D91-ACCA-55C7314AE51F}"/>
                                            </p:graphicEl>
                                          </p:spTgt>
                                        </p:tgtEl>
                                        <p:attrNameLst>
                                          <p:attrName>style.visibility</p:attrName>
                                        </p:attrNameLst>
                                      </p:cBhvr>
                                      <p:to>
                                        <p:strVal val="visible"/>
                                      </p:to>
                                    </p:set>
                                    <p:animEffect transition="in" filter="fade">
                                      <p:cBhvr>
                                        <p:cTn id="15" dur="500"/>
                                        <p:tgtEl>
                                          <p:spTgt spid="4">
                                            <p:graphicEl>
                                              <a:dgm id="{47044626-ACBD-4D91-ACCA-55C7314AE51F}"/>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lvlOne"/>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OM" b="1" dirty="0" smtClean="0">
                <a:solidFill>
                  <a:prstClr val="black"/>
                </a:solidFill>
              </a:rPr>
              <a:t>رابعا: </a:t>
            </a:r>
            <a:r>
              <a:rPr lang="ar-OM" b="1" dirty="0">
                <a:solidFill>
                  <a:prstClr val="black"/>
                </a:solidFill>
              </a:rPr>
              <a:t>ملامح الفكر التربوي في </a:t>
            </a:r>
            <a:r>
              <a:rPr lang="ar-OM" b="1" dirty="0" smtClean="0">
                <a:solidFill>
                  <a:prstClr val="black"/>
                </a:solidFill>
              </a:rPr>
              <a:t>العصر الأموي</a:t>
            </a:r>
            <a:endParaRPr lang="en-US"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66927902"/>
              </p:ext>
            </p:extLst>
          </p:nvPr>
        </p:nvGraphicFramePr>
        <p:xfrm>
          <a:off x="457200" y="1417639"/>
          <a:ext cx="8229600" cy="51077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278186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15D26928-87E2-439D-9F29-ED5DE945402A}"/>
                                            </p:graphicEl>
                                          </p:spTgt>
                                        </p:tgtEl>
                                        <p:attrNameLst>
                                          <p:attrName>style.visibility</p:attrName>
                                        </p:attrNameLst>
                                      </p:cBhvr>
                                      <p:to>
                                        <p:strVal val="visible"/>
                                      </p:to>
                                    </p:set>
                                    <p:animEffect transition="in" filter="fade">
                                      <p:cBhvr>
                                        <p:cTn id="7" dur="500"/>
                                        <p:tgtEl>
                                          <p:spTgt spid="4">
                                            <p:graphicEl>
                                              <a:dgm id="{15D26928-87E2-439D-9F29-ED5DE945402A}"/>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92FA60A7-F406-4B27-8DEB-CF617090E84A}"/>
                                            </p:graphicEl>
                                          </p:spTgt>
                                        </p:tgtEl>
                                        <p:attrNameLst>
                                          <p:attrName>style.visibility</p:attrName>
                                        </p:attrNameLst>
                                      </p:cBhvr>
                                      <p:to>
                                        <p:strVal val="visible"/>
                                      </p:to>
                                    </p:set>
                                    <p:animEffect transition="in" filter="fade">
                                      <p:cBhvr>
                                        <p:cTn id="12" dur="500"/>
                                        <p:tgtEl>
                                          <p:spTgt spid="4">
                                            <p:graphicEl>
                                              <a:dgm id="{92FA60A7-F406-4B27-8DEB-CF617090E84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lvlOne"/>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OM" sz="4000" b="1" dirty="0" smtClean="0">
                <a:solidFill>
                  <a:prstClr val="black"/>
                </a:solidFill>
              </a:rPr>
              <a:t>خامسا: </a:t>
            </a:r>
            <a:r>
              <a:rPr lang="ar-OM" sz="4000" b="1" dirty="0">
                <a:solidFill>
                  <a:prstClr val="black"/>
                </a:solidFill>
              </a:rPr>
              <a:t>ملامح الفكر التربوي </a:t>
            </a:r>
            <a:r>
              <a:rPr lang="ar-OM" sz="4000" b="1" dirty="0" smtClean="0">
                <a:solidFill>
                  <a:prstClr val="black"/>
                </a:solidFill>
              </a:rPr>
              <a:t>في العصر العباسي</a:t>
            </a:r>
            <a:endParaRPr lang="en-US"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9105152"/>
              </p:ext>
            </p:extLst>
          </p:nvPr>
        </p:nvGraphicFramePr>
        <p:xfrm>
          <a:off x="457200" y="1340769"/>
          <a:ext cx="8507288" cy="52565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716598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8524DBF4-2E12-4388-A18D-A1BF2626EA3A}"/>
                                            </p:graphicEl>
                                          </p:spTgt>
                                        </p:tgtEl>
                                        <p:attrNameLst>
                                          <p:attrName>style.visibility</p:attrName>
                                        </p:attrNameLst>
                                      </p:cBhvr>
                                      <p:to>
                                        <p:strVal val="visible"/>
                                      </p:to>
                                    </p:set>
                                    <p:animEffect transition="in" filter="fade">
                                      <p:cBhvr>
                                        <p:cTn id="7" dur="500"/>
                                        <p:tgtEl>
                                          <p:spTgt spid="4">
                                            <p:graphicEl>
                                              <a:dgm id="{8524DBF4-2E12-4388-A18D-A1BF2626EA3A}"/>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graphicEl>
                                              <a:dgm id="{B2258C57-A94F-446D-8F15-F504C4907B1E}"/>
                                            </p:graphicEl>
                                          </p:spTgt>
                                        </p:tgtEl>
                                        <p:attrNameLst>
                                          <p:attrName>style.visibility</p:attrName>
                                        </p:attrNameLst>
                                      </p:cBhvr>
                                      <p:to>
                                        <p:strVal val="visible"/>
                                      </p:to>
                                    </p:set>
                                    <p:animEffect transition="in" filter="fade">
                                      <p:cBhvr>
                                        <p:cTn id="10" dur="500"/>
                                        <p:tgtEl>
                                          <p:spTgt spid="4">
                                            <p:graphicEl>
                                              <a:dgm id="{B2258C57-A94F-446D-8F15-F504C4907B1E}"/>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graphicEl>
                                              <a:dgm id="{9F6404DC-F1A7-4B40-9181-64C530068D10}"/>
                                            </p:graphicEl>
                                          </p:spTgt>
                                        </p:tgtEl>
                                        <p:attrNameLst>
                                          <p:attrName>style.visibility</p:attrName>
                                        </p:attrNameLst>
                                      </p:cBhvr>
                                      <p:to>
                                        <p:strVal val="visible"/>
                                      </p:to>
                                    </p:set>
                                    <p:animEffect transition="in" filter="fade">
                                      <p:cBhvr>
                                        <p:cTn id="15" dur="500"/>
                                        <p:tgtEl>
                                          <p:spTgt spid="4">
                                            <p:graphicEl>
                                              <a:dgm id="{9F6404DC-F1A7-4B40-9181-64C530068D10}"/>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
                                            <p:graphicEl>
                                              <a:dgm id="{87E0B5E3-9B32-4679-8176-8FC72064D314}"/>
                                            </p:graphicEl>
                                          </p:spTgt>
                                        </p:tgtEl>
                                        <p:attrNameLst>
                                          <p:attrName>style.visibility</p:attrName>
                                        </p:attrNameLst>
                                      </p:cBhvr>
                                      <p:to>
                                        <p:strVal val="visible"/>
                                      </p:to>
                                    </p:set>
                                    <p:animEffect transition="in" filter="fade">
                                      <p:cBhvr>
                                        <p:cTn id="18" dur="500"/>
                                        <p:tgtEl>
                                          <p:spTgt spid="4">
                                            <p:graphicEl>
                                              <a:dgm id="{87E0B5E3-9B32-4679-8176-8FC72064D314}"/>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
                                            <p:graphicEl>
                                              <a:dgm id="{2C1EA5F7-84CB-4A01-B5C8-0136A902F138}"/>
                                            </p:graphicEl>
                                          </p:spTgt>
                                        </p:tgtEl>
                                        <p:attrNameLst>
                                          <p:attrName>style.visibility</p:attrName>
                                        </p:attrNameLst>
                                      </p:cBhvr>
                                      <p:to>
                                        <p:strVal val="visible"/>
                                      </p:to>
                                    </p:set>
                                    <p:animEffect transition="in" filter="fade">
                                      <p:cBhvr>
                                        <p:cTn id="23" dur="500"/>
                                        <p:tgtEl>
                                          <p:spTgt spid="4">
                                            <p:graphicEl>
                                              <a:dgm id="{2C1EA5F7-84CB-4A01-B5C8-0136A902F138}"/>
                                            </p:graphic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
                                            <p:graphicEl>
                                              <a:dgm id="{52F67715-1096-4570-9B5F-DED0D6097C40}"/>
                                            </p:graphicEl>
                                          </p:spTgt>
                                        </p:tgtEl>
                                        <p:attrNameLst>
                                          <p:attrName>style.visibility</p:attrName>
                                        </p:attrNameLst>
                                      </p:cBhvr>
                                      <p:to>
                                        <p:strVal val="visible"/>
                                      </p:to>
                                    </p:set>
                                    <p:animEffect transition="in" filter="fade">
                                      <p:cBhvr>
                                        <p:cTn id="26" dur="500"/>
                                        <p:tgtEl>
                                          <p:spTgt spid="4">
                                            <p:graphicEl>
                                              <a:dgm id="{52F67715-1096-4570-9B5F-DED0D6097C40}"/>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4">
                                            <p:graphicEl>
                                              <a:dgm id="{928B8518-794E-4441-8E2D-57688712458A}"/>
                                            </p:graphicEl>
                                          </p:spTgt>
                                        </p:tgtEl>
                                        <p:attrNameLst>
                                          <p:attrName>style.visibility</p:attrName>
                                        </p:attrNameLst>
                                      </p:cBhvr>
                                      <p:to>
                                        <p:strVal val="visible"/>
                                      </p:to>
                                    </p:set>
                                    <p:animEffect transition="in" filter="fade">
                                      <p:cBhvr>
                                        <p:cTn id="31" dur="500"/>
                                        <p:tgtEl>
                                          <p:spTgt spid="4">
                                            <p:graphicEl>
                                              <a:dgm id="{928B8518-794E-4441-8E2D-57688712458A}"/>
                                            </p:graphic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
                                            <p:graphicEl>
                                              <a:dgm id="{E0B3C630-5A04-47B6-85DE-13122D83ED35}"/>
                                            </p:graphicEl>
                                          </p:spTgt>
                                        </p:tgtEl>
                                        <p:attrNameLst>
                                          <p:attrName>style.visibility</p:attrName>
                                        </p:attrNameLst>
                                      </p:cBhvr>
                                      <p:to>
                                        <p:strVal val="visible"/>
                                      </p:to>
                                    </p:set>
                                    <p:animEffect transition="in" filter="fade">
                                      <p:cBhvr>
                                        <p:cTn id="34" dur="500"/>
                                        <p:tgtEl>
                                          <p:spTgt spid="4">
                                            <p:graphicEl>
                                              <a:dgm id="{E0B3C630-5A04-47B6-85DE-13122D83ED35}"/>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OM" b="1" dirty="0" smtClean="0"/>
              <a:t>سادسا: مصادر الفكر التربوي الاسلامي</a:t>
            </a:r>
            <a:endParaRPr lang="en-US"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545432547"/>
              </p:ext>
            </p:extLst>
          </p:nvPr>
        </p:nvGraphicFramePr>
        <p:xfrm>
          <a:off x="457200" y="1600201"/>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465378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A31B4C40-6B7B-4A28-866A-FA56B75FF28D}"/>
                                            </p:graphicEl>
                                          </p:spTgt>
                                        </p:tgtEl>
                                        <p:attrNameLst>
                                          <p:attrName>style.visibility</p:attrName>
                                        </p:attrNameLst>
                                      </p:cBhvr>
                                      <p:to>
                                        <p:strVal val="visible"/>
                                      </p:to>
                                    </p:set>
                                    <p:animEffect transition="in" filter="fade">
                                      <p:cBhvr>
                                        <p:cTn id="7" dur="500"/>
                                        <p:tgtEl>
                                          <p:spTgt spid="4">
                                            <p:graphicEl>
                                              <a:dgm id="{A31B4C40-6B7B-4A28-866A-FA56B75FF28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6B9DBF14-4A1A-40D7-96C4-27D43225B54F}"/>
                                            </p:graphicEl>
                                          </p:spTgt>
                                        </p:tgtEl>
                                        <p:attrNameLst>
                                          <p:attrName>style.visibility</p:attrName>
                                        </p:attrNameLst>
                                      </p:cBhvr>
                                      <p:to>
                                        <p:strVal val="visible"/>
                                      </p:to>
                                    </p:set>
                                    <p:animEffect transition="in" filter="fade">
                                      <p:cBhvr>
                                        <p:cTn id="12" dur="500"/>
                                        <p:tgtEl>
                                          <p:spTgt spid="4">
                                            <p:graphicEl>
                                              <a:dgm id="{6B9DBF14-4A1A-40D7-96C4-27D43225B54F}"/>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1D3D2D98-BADD-49D8-A5D2-239A03E1EDC5}"/>
                                            </p:graphicEl>
                                          </p:spTgt>
                                        </p:tgtEl>
                                        <p:attrNameLst>
                                          <p:attrName>style.visibility</p:attrName>
                                        </p:attrNameLst>
                                      </p:cBhvr>
                                      <p:to>
                                        <p:strVal val="visible"/>
                                      </p:to>
                                    </p:set>
                                    <p:animEffect transition="in" filter="fade">
                                      <p:cBhvr>
                                        <p:cTn id="17" dur="500"/>
                                        <p:tgtEl>
                                          <p:spTgt spid="4">
                                            <p:graphicEl>
                                              <a:dgm id="{1D3D2D98-BADD-49D8-A5D2-239A03E1EDC5}"/>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05F7A64B-D595-4436-8827-D5DCA08C0A3B}"/>
                                            </p:graphicEl>
                                          </p:spTgt>
                                        </p:tgtEl>
                                        <p:attrNameLst>
                                          <p:attrName>style.visibility</p:attrName>
                                        </p:attrNameLst>
                                      </p:cBhvr>
                                      <p:to>
                                        <p:strVal val="visible"/>
                                      </p:to>
                                    </p:set>
                                    <p:animEffect transition="in" filter="fade">
                                      <p:cBhvr>
                                        <p:cTn id="22" dur="500"/>
                                        <p:tgtEl>
                                          <p:spTgt spid="4">
                                            <p:graphicEl>
                                              <a:dgm id="{05F7A64B-D595-4436-8827-D5DCA08C0A3B}"/>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A3E7E01C-A0E2-4BF9-82CD-7D69671C76AA}"/>
                                            </p:graphicEl>
                                          </p:spTgt>
                                        </p:tgtEl>
                                        <p:attrNameLst>
                                          <p:attrName>style.visibility</p:attrName>
                                        </p:attrNameLst>
                                      </p:cBhvr>
                                      <p:to>
                                        <p:strVal val="visible"/>
                                      </p:to>
                                    </p:set>
                                    <p:animEffect transition="in" filter="fade">
                                      <p:cBhvr>
                                        <p:cTn id="27" dur="500"/>
                                        <p:tgtEl>
                                          <p:spTgt spid="4">
                                            <p:graphicEl>
                                              <a:dgm id="{A3E7E01C-A0E2-4BF9-82CD-7D69671C76AA}"/>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0AFF2D69-33E7-4FA7-8900-C85DEBA51CB1}"/>
                                            </p:graphicEl>
                                          </p:spTgt>
                                        </p:tgtEl>
                                        <p:attrNameLst>
                                          <p:attrName>style.visibility</p:attrName>
                                        </p:attrNameLst>
                                      </p:cBhvr>
                                      <p:to>
                                        <p:strVal val="visible"/>
                                      </p:to>
                                    </p:set>
                                    <p:animEffect transition="in" filter="fade">
                                      <p:cBhvr>
                                        <p:cTn id="32" dur="500"/>
                                        <p:tgtEl>
                                          <p:spTgt spid="4">
                                            <p:graphicEl>
                                              <a:dgm id="{0AFF2D69-33E7-4FA7-8900-C85DEBA51CB1}"/>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dgm id="{698658D6-F6F4-439F-8CAE-D72B3459D4C6}"/>
                                            </p:graphicEl>
                                          </p:spTgt>
                                        </p:tgtEl>
                                        <p:attrNameLst>
                                          <p:attrName>style.visibility</p:attrName>
                                        </p:attrNameLst>
                                      </p:cBhvr>
                                      <p:to>
                                        <p:strVal val="visible"/>
                                      </p:to>
                                    </p:set>
                                    <p:animEffect transition="in" filter="fade">
                                      <p:cBhvr>
                                        <p:cTn id="37" dur="500"/>
                                        <p:tgtEl>
                                          <p:spTgt spid="4">
                                            <p:graphicEl>
                                              <a:dgm id="{698658D6-F6F4-439F-8CAE-D72B3459D4C6}"/>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graphicEl>
                                              <a:dgm id="{F716476C-0C88-461D-BB50-C22C8C975FF7}"/>
                                            </p:graphicEl>
                                          </p:spTgt>
                                        </p:tgtEl>
                                        <p:attrNameLst>
                                          <p:attrName>style.visibility</p:attrName>
                                        </p:attrNameLst>
                                      </p:cBhvr>
                                      <p:to>
                                        <p:strVal val="visible"/>
                                      </p:to>
                                    </p:set>
                                    <p:animEffect transition="in" filter="fade">
                                      <p:cBhvr>
                                        <p:cTn id="42" dur="500"/>
                                        <p:tgtEl>
                                          <p:spTgt spid="4">
                                            <p:graphicEl>
                                              <a:dgm id="{F716476C-0C88-461D-BB50-C22C8C975FF7}"/>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8221B4FD-8885-4B43-A0C0-4F55219AEBC1}"/>
                                            </p:graphicEl>
                                          </p:spTgt>
                                        </p:tgtEl>
                                        <p:attrNameLst>
                                          <p:attrName>style.visibility</p:attrName>
                                        </p:attrNameLst>
                                      </p:cBhvr>
                                      <p:to>
                                        <p:strVal val="visible"/>
                                      </p:to>
                                    </p:set>
                                    <p:animEffect transition="in" filter="fade">
                                      <p:cBhvr>
                                        <p:cTn id="47" dur="500"/>
                                        <p:tgtEl>
                                          <p:spTgt spid="4">
                                            <p:graphicEl>
                                              <a:dgm id="{8221B4FD-8885-4B43-A0C0-4F55219AEBC1}"/>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lvlOne"/>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776919759"/>
              </p:ext>
            </p:extLst>
          </p:nvPr>
        </p:nvGraphicFramePr>
        <p:xfrm>
          <a:off x="179512" y="404664"/>
          <a:ext cx="8856984" cy="60486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148752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CA09C9BD-DF23-4EC9-8CAA-0859FBBD1DF1}"/>
                                            </p:graphicEl>
                                          </p:spTgt>
                                        </p:tgtEl>
                                        <p:attrNameLst>
                                          <p:attrName>style.visibility</p:attrName>
                                        </p:attrNameLst>
                                      </p:cBhvr>
                                      <p:to>
                                        <p:strVal val="visible"/>
                                      </p:to>
                                    </p:set>
                                    <p:animEffect transition="in" filter="fade">
                                      <p:cBhvr>
                                        <p:cTn id="7" dur="500"/>
                                        <p:tgtEl>
                                          <p:spTgt spid="4">
                                            <p:graphicEl>
                                              <a:dgm id="{CA09C9BD-DF23-4EC9-8CAA-0859FBBD1DF1}"/>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978187EC-B953-4FC1-B628-764F9208C91B}"/>
                                            </p:graphicEl>
                                          </p:spTgt>
                                        </p:tgtEl>
                                        <p:attrNameLst>
                                          <p:attrName>style.visibility</p:attrName>
                                        </p:attrNameLst>
                                      </p:cBhvr>
                                      <p:to>
                                        <p:strVal val="visible"/>
                                      </p:to>
                                    </p:set>
                                    <p:animEffect transition="in" filter="fade">
                                      <p:cBhvr>
                                        <p:cTn id="12" dur="500"/>
                                        <p:tgtEl>
                                          <p:spTgt spid="4">
                                            <p:graphicEl>
                                              <a:dgm id="{978187EC-B953-4FC1-B628-764F9208C91B}"/>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44A89B61-A73F-42F4-9BEA-686AD57369B2}"/>
                                            </p:graphicEl>
                                          </p:spTgt>
                                        </p:tgtEl>
                                        <p:attrNameLst>
                                          <p:attrName>style.visibility</p:attrName>
                                        </p:attrNameLst>
                                      </p:cBhvr>
                                      <p:to>
                                        <p:strVal val="visible"/>
                                      </p:to>
                                    </p:set>
                                    <p:animEffect transition="in" filter="fade">
                                      <p:cBhvr>
                                        <p:cTn id="17" dur="500"/>
                                        <p:tgtEl>
                                          <p:spTgt spid="4">
                                            <p:graphicEl>
                                              <a:dgm id="{44A89B61-A73F-42F4-9BEA-686AD57369B2}"/>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225F0B94-2630-4EC3-BAA4-FFC1B1051D09}"/>
                                            </p:graphicEl>
                                          </p:spTgt>
                                        </p:tgtEl>
                                        <p:attrNameLst>
                                          <p:attrName>style.visibility</p:attrName>
                                        </p:attrNameLst>
                                      </p:cBhvr>
                                      <p:to>
                                        <p:strVal val="visible"/>
                                      </p:to>
                                    </p:set>
                                    <p:animEffect transition="in" filter="fade">
                                      <p:cBhvr>
                                        <p:cTn id="22" dur="500"/>
                                        <p:tgtEl>
                                          <p:spTgt spid="4">
                                            <p:graphicEl>
                                              <a:dgm id="{225F0B94-2630-4EC3-BAA4-FFC1B1051D09}"/>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lvlOne"/>
        </p:bldSub>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OM" b="1" smtClean="0"/>
              <a:t>سابعا: اسس </a:t>
            </a:r>
            <a:r>
              <a:rPr lang="ar-OM" b="1" dirty="0" smtClean="0"/>
              <a:t>الفكر التربوي الاسلامي</a:t>
            </a:r>
            <a:endParaRPr lang="en-US"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436001687"/>
              </p:ext>
            </p:extLst>
          </p:nvPr>
        </p:nvGraphicFramePr>
        <p:xfrm>
          <a:off x="0" y="1196753"/>
          <a:ext cx="9036496" cy="55446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980308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AF1209FE-45F6-4AC2-80A3-64D2F1724F95}"/>
                                            </p:graphicEl>
                                          </p:spTgt>
                                        </p:tgtEl>
                                        <p:attrNameLst>
                                          <p:attrName>style.visibility</p:attrName>
                                        </p:attrNameLst>
                                      </p:cBhvr>
                                      <p:to>
                                        <p:strVal val="visible"/>
                                      </p:to>
                                    </p:set>
                                    <p:animEffect transition="in" filter="fade">
                                      <p:cBhvr>
                                        <p:cTn id="7" dur="500"/>
                                        <p:tgtEl>
                                          <p:spTgt spid="4">
                                            <p:graphicEl>
                                              <a:dgm id="{AF1209FE-45F6-4AC2-80A3-64D2F1724F95}"/>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44F2B587-592B-4CBF-A0B1-22C93683F91B}"/>
                                            </p:graphicEl>
                                          </p:spTgt>
                                        </p:tgtEl>
                                        <p:attrNameLst>
                                          <p:attrName>style.visibility</p:attrName>
                                        </p:attrNameLst>
                                      </p:cBhvr>
                                      <p:to>
                                        <p:strVal val="visible"/>
                                      </p:to>
                                    </p:set>
                                    <p:animEffect transition="in" filter="fade">
                                      <p:cBhvr>
                                        <p:cTn id="12" dur="500"/>
                                        <p:tgtEl>
                                          <p:spTgt spid="4">
                                            <p:graphicEl>
                                              <a:dgm id="{44F2B587-592B-4CBF-A0B1-22C93683F91B}"/>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graphicEl>
                                              <a:dgm id="{81CBEAD7-33E9-4C90-8572-9A8B4AF5CD1D}"/>
                                            </p:graphicEl>
                                          </p:spTgt>
                                        </p:tgtEl>
                                        <p:attrNameLst>
                                          <p:attrName>style.visibility</p:attrName>
                                        </p:attrNameLst>
                                      </p:cBhvr>
                                      <p:to>
                                        <p:strVal val="visible"/>
                                      </p:to>
                                    </p:set>
                                    <p:animEffect transition="in" filter="fade">
                                      <p:cBhvr>
                                        <p:cTn id="15" dur="500"/>
                                        <p:tgtEl>
                                          <p:spTgt spid="4">
                                            <p:graphicEl>
                                              <a:dgm id="{81CBEAD7-33E9-4C90-8572-9A8B4AF5CD1D}"/>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graphicEl>
                                              <a:dgm id="{614C815F-4748-4281-BA68-9C5955EE98DA}"/>
                                            </p:graphicEl>
                                          </p:spTgt>
                                        </p:tgtEl>
                                        <p:attrNameLst>
                                          <p:attrName>style.visibility</p:attrName>
                                        </p:attrNameLst>
                                      </p:cBhvr>
                                      <p:to>
                                        <p:strVal val="visible"/>
                                      </p:to>
                                    </p:set>
                                    <p:animEffect transition="in" filter="fade">
                                      <p:cBhvr>
                                        <p:cTn id="20" dur="500"/>
                                        <p:tgtEl>
                                          <p:spTgt spid="4">
                                            <p:graphicEl>
                                              <a:dgm id="{614C815F-4748-4281-BA68-9C5955EE98DA}"/>
                                            </p:graphic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
                                            <p:graphicEl>
                                              <a:dgm id="{BBD0B2E6-F273-441E-BD1D-BAEBBFD8F2AD}"/>
                                            </p:graphicEl>
                                          </p:spTgt>
                                        </p:tgtEl>
                                        <p:attrNameLst>
                                          <p:attrName>style.visibility</p:attrName>
                                        </p:attrNameLst>
                                      </p:cBhvr>
                                      <p:to>
                                        <p:strVal val="visible"/>
                                      </p:to>
                                    </p:set>
                                    <p:animEffect transition="in" filter="fade">
                                      <p:cBhvr>
                                        <p:cTn id="23" dur="500"/>
                                        <p:tgtEl>
                                          <p:spTgt spid="4">
                                            <p:graphicEl>
                                              <a:dgm id="{BBD0B2E6-F273-441E-BD1D-BAEBBFD8F2AD}"/>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4">
                                            <p:graphicEl>
                                              <a:dgm id="{C6C10D59-2D5C-408C-A255-A423979EB6BD}"/>
                                            </p:graphicEl>
                                          </p:spTgt>
                                        </p:tgtEl>
                                        <p:attrNameLst>
                                          <p:attrName>style.visibility</p:attrName>
                                        </p:attrNameLst>
                                      </p:cBhvr>
                                      <p:to>
                                        <p:strVal val="visible"/>
                                      </p:to>
                                    </p:set>
                                    <p:animEffect transition="in" filter="fade">
                                      <p:cBhvr>
                                        <p:cTn id="28" dur="500"/>
                                        <p:tgtEl>
                                          <p:spTgt spid="4">
                                            <p:graphicEl>
                                              <a:dgm id="{C6C10D59-2D5C-408C-A255-A423979EB6BD}"/>
                                            </p:graphic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
                                            <p:graphicEl>
                                              <a:dgm id="{D3684A56-10CB-4389-BC6B-DC0C2E073F81}"/>
                                            </p:graphicEl>
                                          </p:spTgt>
                                        </p:tgtEl>
                                        <p:attrNameLst>
                                          <p:attrName>style.visibility</p:attrName>
                                        </p:attrNameLst>
                                      </p:cBhvr>
                                      <p:to>
                                        <p:strVal val="visible"/>
                                      </p:to>
                                    </p:set>
                                    <p:animEffect transition="in" filter="fade">
                                      <p:cBhvr>
                                        <p:cTn id="31" dur="500"/>
                                        <p:tgtEl>
                                          <p:spTgt spid="4">
                                            <p:graphicEl>
                                              <a:dgm id="{D3684A56-10CB-4389-BC6B-DC0C2E073F81}"/>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4">
                                            <p:graphicEl>
                                              <a:dgm id="{FD8251A7-7271-4C29-BFA7-5D67FCC49DDD}"/>
                                            </p:graphicEl>
                                          </p:spTgt>
                                        </p:tgtEl>
                                        <p:attrNameLst>
                                          <p:attrName>style.visibility</p:attrName>
                                        </p:attrNameLst>
                                      </p:cBhvr>
                                      <p:to>
                                        <p:strVal val="visible"/>
                                      </p:to>
                                    </p:set>
                                    <p:animEffect transition="in" filter="fade">
                                      <p:cBhvr>
                                        <p:cTn id="36" dur="500"/>
                                        <p:tgtEl>
                                          <p:spTgt spid="4">
                                            <p:graphicEl>
                                              <a:dgm id="{FD8251A7-7271-4C29-BFA7-5D67FCC49DDD}"/>
                                            </p:graphic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4">
                                            <p:graphicEl>
                                              <a:dgm id="{4CB3C8DE-4BAB-4007-9F83-EFF9B5FF33B7}"/>
                                            </p:graphicEl>
                                          </p:spTgt>
                                        </p:tgtEl>
                                        <p:attrNameLst>
                                          <p:attrName>style.visibility</p:attrName>
                                        </p:attrNameLst>
                                      </p:cBhvr>
                                      <p:to>
                                        <p:strVal val="visible"/>
                                      </p:to>
                                    </p:set>
                                    <p:animEffect transition="in" filter="fade">
                                      <p:cBhvr>
                                        <p:cTn id="39" dur="500"/>
                                        <p:tgtEl>
                                          <p:spTgt spid="4">
                                            <p:graphicEl>
                                              <a:dgm id="{4CB3C8DE-4BAB-4007-9F83-EFF9B5FF33B7}"/>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4">
                                            <p:graphicEl>
                                              <a:dgm id="{E960E4AB-19F5-493D-83BD-96BF7D6A0EC1}"/>
                                            </p:graphicEl>
                                          </p:spTgt>
                                        </p:tgtEl>
                                        <p:attrNameLst>
                                          <p:attrName>style.visibility</p:attrName>
                                        </p:attrNameLst>
                                      </p:cBhvr>
                                      <p:to>
                                        <p:strVal val="visible"/>
                                      </p:to>
                                    </p:set>
                                    <p:animEffect transition="in" filter="fade">
                                      <p:cBhvr>
                                        <p:cTn id="44" dur="500"/>
                                        <p:tgtEl>
                                          <p:spTgt spid="4">
                                            <p:graphicEl>
                                              <a:dgm id="{E960E4AB-19F5-493D-83BD-96BF7D6A0EC1}"/>
                                            </p:graphic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4">
                                            <p:graphicEl>
                                              <a:dgm id="{A5000258-05A3-480B-BF10-DBA6777A04FC}"/>
                                            </p:graphicEl>
                                          </p:spTgt>
                                        </p:tgtEl>
                                        <p:attrNameLst>
                                          <p:attrName>style.visibility</p:attrName>
                                        </p:attrNameLst>
                                      </p:cBhvr>
                                      <p:to>
                                        <p:strVal val="visible"/>
                                      </p:to>
                                    </p:set>
                                    <p:animEffect transition="in" filter="fade">
                                      <p:cBhvr>
                                        <p:cTn id="47" dur="500"/>
                                        <p:tgtEl>
                                          <p:spTgt spid="4">
                                            <p:graphicEl>
                                              <a:dgm id="{A5000258-05A3-480B-BF10-DBA6777A04FC}"/>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graphicEl>
                                              <a:dgm id="{EE2F813C-6CEA-4219-BC89-BB1C47436B62}"/>
                                            </p:graphicEl>
                                          </p:spTgt>
                                        </p:tgtEl>
                                        <p:attrNameLst>
                                          <p:attrName>style.visibility</p:attrName>
                                        </p:attrNameLst>
                                      </p:cBhvr>
                                      <p:to>
                                        <p:strVal val="visible"/>
                                      </p:to>
                                    </p:set>
                                    <p:animEffect transition="in" filter="fade">
                                      <p:cBhvr>
                                        <p:cTn id="52" dur="500"/>
                                        <p:tgtEl>
                                          <p:spTgt spid="4">
                                            <p:graphicEl>
                                              <a:dgm id="{EE2F813C-6CEA-4219-BC89-BB1C47436B62}"/>
                                            </p:graphicEl>
                                          </p:spTgt>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4">
                                            <p:graphicEl>
                                              <a:dgm id="{A1131FAD-32C9-4530-A4BF-F09A725DE1BC}"/>
                                            </p:graphicEl>
                                          </p:spTgt>
                                        </p:tgtEl>
                                        <p:attrNameLst>
                                          <p:attrName>style.visibility</p:attrName>
                                        </p:attrNameLst>
                                      </p:cBhvr>
                                      <p:to>
                                        <p:strVal val="visible"/>
                                      </p:to>
                                    </p:set>
                                    <p:animEffect transition="in" filter="fade">
                                      <p:cBhvr>
                                        <p:cTn id="55" dur="500"/>
                                        <p:tgtEl>
                                          <p:spTgt spid="4">
                                            <p:graphicEl>
                                              <a:dgm id="{A1131FAD-32C9-4530-A4BF-F09A725DE1BC}"/>
                                            </p:graphicEl>
                                          </p:spTgt>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4">
                                            <p:graphicEl>
                                              <a:dgm id="{FC0C4750-4DA1-4B8C-87A6-750D8902CA7A}"/>
                                            </p:graphicEl>
                                          </p:spTgt>
                                        </p:tgtEl>
                                        <p:attrNameLst>
                                          <p:attrName>style.visibility</p:attrName>
                                        </p:attrNameLst>
                                      </p:cBhvr>
                                      <p:to>
                                        <p:strVal val="visible"/>
                                      </p:to>
                                    </p:set>
                                    <p:animEffect transition="in" filter="fade">
                                      <p:cBhvr>
                                        <p:cTn id="60" dur="500"/>
                                        <p:tgtEl>
                                          <p:spTgt spid="4">
                                            <p:graphicEl>
                                              <a:dgm id="{FC0C4750-4DA1-4B8C-87A6-750D8902CA7A}"/>
                                            </p:graphicEl>
                                          </p:spTgt>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4">
                                            <p:graphicEl>
                                              <a:dgm id="{021F7BC4-69A8-456B-9C19-ED011DD9608A}"/>
                                            </p:graphicEl>
                                          </p:spTgt>
                                        </p:tgtEl>
                                        <p:attrNameLst>
                                          <p:attrName>style.visibility</p:attrName>
                                        </p:attrNameLst>
                                      </p:cBhvr>
                                      <p:to>
                                        <p:strVal val="visible"/>
                                      </p:to>
                                    </p:set>
                                    <p:animEffect transition="in" filter="fade">
                                      <p:cBhvr>
                                        <p:cTn id="63" dur="500"/>
                                        <p:tgtEl>
                                          <p:spTgt spid="4">
                                            <p:graphicEl>
                                              <a:dgm id="{021F7BC4-69A8-456B-9C19-ED011DD9608A}"/>
                                            </p:graphicEl>
                                          </p:spTgt>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4">
                                            <p:graphicEl>
                                              <a:dgm id="{C54B7549-C130-4A1C-8DB1-9CAE1BCA154A}"/>
                                            </p:graphicEl>
                                          </p:spTgt>
                                        </p:tgtEl>
                                        <p:attrNameLst>
                                          <p:attrName>style.visibility</p:attrName>
                                        </p:attrNameLst>
                                      </p:cBhvr>
                                      <p:to>
                                        <p:strVal val="visible"/>
                                      </p:to>
                                    </p:set>
                                    <p:animEffect transition="in" filter="fade">
                                      <p:cBhvr>
                                        <p:cTn id="68" dur="500"/>
                                        <p:tgtEl>
                                          <p:spTgt spid="4">
                                            <p:graphicEl>
                                              <a:dgm id="{C54B7549-C130-4A1C-8DB1-9CAE1BCA154A}"/>
                                            </p:graphicEl>
                                          </p:spTgt>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4">
                                            <p:graphicEl>
                                              <a:dgm id="{68BEB07D-3802-49FA-BE51-C5B5687B0B86}"/>
                                            </p:graphicEl>
                                          </p:spTgt>
                                        </p:tgtEl>
                                        <p:attrNameLst>
                                          <p:attrName>style.visibility</p:attrName>
                                        </p:attrNameLst>
                                      </p:cBhvr>
                                      <p:to>
                                        <p:strVal val="visible"/>
                                      </p:to>
                                    </p:set>
                                    <p:animEffect transition="in" filter="fade">
                                      <p:cBhvr>
                                        <p:cTn id="71" dur="500"/>
                                        <p:tgtEl>
                                          <p:spTgt spid="4">
                                            <p:graphicEl>
                                              <a:dgm id="{68BEB07D-3802-49FA-BE51-C5B5687B0B86}"/>
                                            </p:graphicEl>
                                          </p:spTgt>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4">
                                            <p:graphicEl>
                                              <a:dgm id="{CA1DD0A1-14DB-4CC2-9BBC-3B2D34205288}"/>
                                            </p:graphicEl>
                                          </p:spTgt>
                                        </p:tgtEl>
                                        <p:attrNameLst>
                                          <p:attrName>style.visibility</p:attrName>
                                        </p:attrNameLst>
                                      </p:cBhvr>
                                      <p:to>
                                        <p:strVal val="visible"/>
                                      </p:to>
                                    </p:set>
                                    <p:animEffect transition="in" filter="fade">
                                      <p:cBhvr>
                                        <p:cTn id="76" dur="500"/>
                                        <p:tgtEl>
                                          <p:spTgt spid="4">
                                            <p:graphicEl>
                                              <a:dgm id="{CA1DD0A1-14DB-4CC2-9BBC-3B2D34205288}"/>
                                            </p:graphicEl>
                                          </p:spTgt>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4">
                                            <p:graphicEl>
                                              <a:dgm id="{7D138CA6-6276-4C0A-8980-46E596AE81DF}"/>
                                            </p:graphicEl>
                                          </p:spTgt>
                                        </p:tgtEl>
                                        <p:attrNameLst>
                                          <p:attrName>style.visibility</p:attrName>
                                        </p:attrNameLst>
                                      </p:cBhvr>
                                      <p:to>
                                        <p:strVal val="visible"/>
                                      </p:to>
                                    </p:set>
                                    <p:animEffect transition="in" filter="fade">
                                      <p:cBhvr>
                                        <p:cTn id="79" dur="500"/>
                                        <p:tgtEl>
                                          <p:spTgt spid="4">
                                            <p:graphicEl>
                                              <a:dgm id="{7D138CA6-6276-4C0A-8980-46E596AE81DF}"/>
                                            </p:graphicEl>
                                          </p:spTgt>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4">
                                            <p:graphicEl>
                                              <a:dgm id="{495BBC7D-6B2F-407B-9603-5FA87C8D0CBC}"/>
                                            </p:graphicEl>
                                          </p:spTgt>
                                        </p:tgtEl>
                                        <p:attrNameLst>
                                          <p:attrName>style.visibility</p:attrName>
                                        </p:attrNameLst>
                                      </p:cBhvr>
                                      <p:to>
                                        <p:strVal val="visible"/>
                                      </p:to>
                                    </p:set>
                                    <p:animEffect transition="in" filter="fade">
                                      <p:cBhvr>
                                        <p:cTn id="84" dur="500"/>
                                        <p:tgtEl>
                                          <p:spTgt spid="4">
                                            <p:graphicEl>
                                              <a:dgm id="{495BBC7D-6B2F-407B-9603-5FA87C8D0CBC}"/>
                                            </p:graphicEl>
                                          </p:spTgt>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4">
                                            <p:graphicEl>
                                              <a:dgm id="{19058984-779A-4CAF-B17F-1FD6CAC5236D}"/>
                                            </p:graphicEl>
                                          </p:spTgt>
                                        </p:tgtEl>
                                        <p:attrNameLst>
                                          <p:attrName>style.visibility</p:attrName>
                                        </p:attrNameLst>
                                      </p:cBhvr>
                                      <p:to>
                                        <p:strVal val="visible"/>
                                      </p:to>
                                    </p:set>
                                    <p:animEffect transition="in" filter="fade">
                                      <p:cBhvr>
                                        <p:cTn id="87" dur="500"/>
                                        <p:tgtEl>
                                          <p:spTgt spid="4">
                                            <p:graphicEl>
                                              <a:dgm id="{19058984-779A-4CAF-B17F-1FD6CAC5236D}"/>
                                            </p:graphicEl>
                                          </p:spTgt>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4">
                                            <p:graphicEl>
                                              <a:dgm id="{03A018AC-7092-45A8-8384-45E4B6EC3BE5}"/>
                                            </p:graphicEl>
                                          </p:spTgt>
                                        </p:tgtEl>
                                        <p:attrNameLst>
                                          <p:attrName>style.visibility</p:attrName>
                                        </p:attrNameLst>
                                      </p:cBhvr>
                                      <p:to>
                                        <p:strVal val="visible"/>
                                      </p:to>
                                    </p:set>
                                    <p:animEffect transition="in" filter="fade">
                                      <p:cBhvr>
                                        <p:cTn id="90" dur="500"/>
                                        <p:tgtEl>
                                          <p:spTgt spid="4">
                                            <p:graphicEl>
                                              <a:dgm id="{03A018AC-7092-45A8-8384-45E4B6EC3BE5}"/>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lvl="0" indent="0">
              <a:lnSpc>
                <a:spcPct val="120000"/>
              </a:lnSpc>
              <a:spcBef>
                <a:spcPts val="1000"/>
              </a:spcBef>
              <a:buClr>
                <a:srgbClr val="B80E0F"/>
              </a:buClr>
              <a:buSzPct val="160000"/>
              <a:buNone/>
            </a:pPr>
            <a:r>
              <a:rPr lang="ar-OM" sz="2800" cap="all" dirty="0">
                <a:solidFill>
                  <a:prstClr val="white">
                    <a:lumMod val="50000"/>
                  </a:prstClr>
                </a:solidFill>
                <a:latin typeface="Impact" panose="020B0806030902050204"/>
              </a:rPr>
              <a:t>مرجع المحاضرة:  </a:t>
            </a:r>
            <a:endParaRPr lang="en-US" sz="2800" cap="all" dirty="0">
              <a:solidFill>
                <a:prstClr val="white">
                  <a:lumMod val="50000"/>
                </a:prstClr>
              </a:solidFill>
              <a:latin typeface="Impact" panose="020B0806030902050204"/>
            </a:endParaRPr>
          </a:p>
          <a:p>
            <a:pPr marL="0" lvl="0" indent="0">
              <a:lnSpc>
                <a:spcPct val="120000"/>
              </a:lnSpc>
              <a:spcBef>
                <a:spcPts val="1000"/>
              </a:spcBef>
              <a:buClr>
                <a:srgbClr val="B80E0F"/>
              </a:buClr>
              <a:buSzPct val="160000"/>
              <a:buNone/>
            </a:pPr>
            <a:r>
              <a:rPr lang="ar-OM" sz="2800" cap="all" dirty="0">
                <a:solidFill>
                  <a:prstClr val="white">
                    <a:lumMod val="50000"/>
                  </a:prstClr>
                </a:solidFill>
                <a:latin typeface="Impact" panose="020B0806030902050204"/>
              </a:rPr>
              <a:t>طه، حسن جميل (2007). </a:t>
            </a:r>
            <a:r>
              <a:rPr lang="ar-OM" sz="2800" b="1" cap="all" dirty="0">
                <a:solidFill>
                  <a:prstClr val="white">
                    <a:lumMod val="50000"/>
                  </a:prstClr>
                </a:solidFill>
                <a:latin typeface="Impact" panose="020B0806030902050204"/>
              </a:rPr>
              <a:t>الفكر التربوي المعاصر وجذوره الفلسفية</a:t>
            </a:r>
            <a:r>
              <a:rPr lang="ar-OM" sz="2800" cap="all" dirty="0">
                <a:solidFill>
                  <a:prstClr val="white">
                    <a:lumMod val="50000"/>
                  </a:prstClr>
                </a:solidFill>
                <a:latin typeface="Impact" panose="020B0806030902050204"/>
              </a:rPr>
              <a:t>، عمان: دار المسيرة للنشر والتوزيع والطباعة.</a:t>
            </a:r>
            <a:endParaRPr lang="en-US" sz="2800" cap="all" dirty="0">
              <a:solidFill>
                <a:prstClr val="white">
                  <a:lumMod val="50000"/>
                </a:prstClr>
              </a:solidFill>
              <a:latin typeface="Impact" panose="020B0806030902050204"/>
            </a:endParaRPr>
          </a:p>
          <a:p>
            <a:pPr marL="0" indent="0">
              <a:lnSpc>
                <a:spcPct val="105000"/>
              </a:lnSpc>
              <a:spcBef>
                <a:spcPts val="0"/>
              </a:spcBef>
              <a:spcAft>
                <a:spcPts val="800"/>
              </a:spcAft>
              <a:buNone/>
            </a:pPr>
            <a:endParaRPr lang="en-US" sz="1400" dirty="0">
              <a:ea typeface="Calibri"/>
              <a:cs typeface="Arial"/>
            </a:endParaRPr>
          </a:p>
          <a:p>
            <a:endParaRPr lang="en-US" dirty="0"/>
          </a:p>
        </p:txBody>
      </p:sp>
    </p:spTree>
    <p:extLst>
      <p:ext uri="{BB962C8B-B14F-4D97-AF65-F5344CB8AC3E}">
        <p14:creationId xmlns:p14="http://schemas.microsoft.com/office/powerpoint/2010/main" val="14347025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10649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749</TotalTime>
  <Words>1040</Words>
  <Application>Microsoft Office PowerPoint</Application>
  <PresentationFormat>On-screen Show (4:3)</PresentationFormat>
  <Paragraphs>102</Paragraphs>
  <Slides>20</Slides>
  <Notes>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20</vt:i4>
      </vt:variant>
    </vt:vector>
  </HeadingPairs>
  <TitlesOfParts>
    <vt:vector size="28" baseType="lpstr">
      <vt:lpstr>Arial</vt:lpstr>
      <vt:lpstr>Calibri</vt:lpstr>
      <vt:lpstr>Constantia</vt:lpstr>
      <vt:lpstr>Impact</vt:lpstr>
      <vt:lpstr>Majalla UI</vt:lpstr>
      <vt:lpstr>Times New Roman</vt:lpstr>
      <vt:lpstr>7_Office Theme</vt:lpstr>
      <vt:lpstr>Office Theme</vt:lpstr>
      <vt:lpstr>المحاضرة 3 الفكر التربوي في عمان 2023</vt:lpstr>
      <vt:lpstr>المقدمة</vt:lpstr>
      <vt:lpstr>الفكر التربوي الاسلامي</vt:lpstr>
      <vt:lpstr>أولا: ملامح الفكر التربوي في العصر الجاهلي</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ثالثا: ملامح الفكر التربوي في صدر الإسلام</vt:lpstr>
      <vt:lpstr>PowerPoint Presentation</vt:lpstr>
      <vt:lpstr>رابعا: ملامح الفكر التربوي في العصر الأموي</vt:lpstr>
      <vt:lpstr>خامسا: ملامح الفكر التربوي في العصر العباسي</vt:lpstr>
      <vt:lpstr>سادسا: مصادر الفكر التربوي الاسلامي</vt:lpstr>
      <vt:lpstr>PowerPoint Presentation</vt:lpstr>
      <vt:lpstr>سابعا: اسس الفكر التربوي الاسلامي</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Amina Abdulaziz Al. Shizawi</dc:creator>
  <cp:lastModifiedBy>Aida Bati Rashed Al Qasimi</cp:lastModifiedBy>
  <cp:revision>80</cp:revision>
  <dcterms:created xsi:type="dcterms:W3CDTF">2015-08-04T05:55:31Z</dcterms:created>
  <dcterms:modified xsi:type="dcterms:W3CDTF">2022-12-15T09:48:03Z</dcterms:modified>
</cp:coreProperties>
</file>